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70" r:id="rId12"/>
    <p:sldId id="267" r:id="rId13"/>
    <p:sldId id="266" r:id="rId14"/>
    <p:sldId id="269" r:id="rId15"/>
    <p:sldId id="271" r:id="rId16"/>
    <p:sldId id="273" r:id="rId17"/>
    <p:sldId id="274" r:id="rId18"/>
    <p:sldId id="275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145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851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974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5435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7397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4151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6323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646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601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146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92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602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411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52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517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4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0D4E7-3811-4A59-AFDA-C2E2B5B3766D}" type="datetimeFigureOut">
              <a:rPr lang="da-DK" smtClean="0"/>
              <a:t>28-11-2023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CCF97D-01BD-4B17-9BB8-060CA6BB032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170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0E8DA-13B3-49A4-A1FC-7C51E3834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8231" y="1111046"/>
            <a:ext cx="6027175" cy="1524000"/>
          </a:xfrm>
        </p:spPr>
        <p:txBody>
          <a:bodyPr/>
          <a:lstStyle/>
          <a:p>
            <a:r>
              <a:rPr lang="da-DK" sz="8800" dirty="0">
                <a:solidFill>
                  <a:schemeClr val="tx1"/>
                </a:solidFill>
              </a:rPr>
              <a:t>ADL sporet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B421BBE-D6D7-4A50-BCBE-1FE4D60C7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5454" y="3942735"/>
            <a:ext cx="7766936" cy="884903"/>
          </a:xfrm>
        </p:spPr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DTHS Netværksdage d. 22. – 23. november 2023</a:t>
            </a:r>
          </a:p>
          <a:p>
            <a:r>
              <a:rPr lang="da-DK" sz="1600" dirty="0">
                <a:solidFill>
                  <a:schemeClr val="tx1"/>
                </a:solidFill>
              </a:rPr>
              <a:t>Gitte Pajbjerg Anker, Pia Lehbert Sørensen og Camilla Brun Bjerg</a:t>
            </a:r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EBBE80D4-8657-45B6-A49A-3346933E5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06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6CBD9-6C95-41A1-9409-12CB34600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Spørgsmål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5F07CAE-59FE-4B80-801E-D8179C258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925" y="2160590"/>
            <a:ext cx="7019088" cy="313899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Hvordan dokumenterer I læsetesten på din arbejdsplads?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Har I fælles forståelse for begrebers indhold og betydning? (Hakkende, flydende, pauser, nedsat tempo aflæsning etc.) 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419870A6-54EC-4C40-BCF9-A1CD22E2D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55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36FA2-43F8-4450-8376-5F9C8565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Lydoptagelse 2, Læsetest</a:t>
            </a:r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9E34C083-A719-4AA5-BD3C-B42C218E2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71669E9-F10B-4F40-36FA-0BEC7E97C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857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36783A-A24C-4EE2-B490-3D2CEF81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Spørgsmål 3 + 4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8E2A78-5CD3-4809-9ECC-7AB4C0FBC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925" y="2160589"/>
            <a:ext cx="6694624" cy="3880773"/>
          </a:xfrm>
        </p:spPr>
        <p:txBody>
          <a:bodyPr/>
          <a:lstStyle/>
          <a:p>
            <a:pPr marL="0" indent="0">
              <a:buNone/>
            </a:pPr>
            <a:r>
              <a:rPr lang="da-DK" sz="2200" dirty="0">
                <a:solidFill>
                  <a:schemeClr val="tx1"/>
                </a:solidFill>
              </a:rPr>
              <a:t>Diskuter hvilke ting, der kan have indflydelse på læsetesten?  (Placering, omgivelserne etc.) </a:t>
            </a:r>
          </a:p>
          <a:p>
            <a:pPr marL="0" indent="0">
              <a:buNone/>
            </a:pPr>
            <a:endParaRPr lang="da-DK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2200" dirty="0">
                <a:solidFill>
                  <a:schemeClr val="tx1"/>
                </a:solidFill>
              </a:rPr>
              <a:t>Har I fået kendskab til nye begreber efter oplægget med Bjørk Fürst, som giver mening at anvende fremadrettet i jeres dokumentation?</a:t>
            </a:r>
          </a:p>
          <a:p>
            <a:pPr marL="0" indent="0">
              <a:buNone/>
            </a:pPr>
            <a:endParaRPr lang="da-DK" sz="2200" dirty="0">
              <a:solidFill>
                <a:schemeClr val="tx1"/>
              </a:solidFill>
            </a:endParaRPr>
          </a:p>
          <a:p>
            <a:endParaRPr lang="da-DK" dirty="0"/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9F1AF422-4F11-4D6C-AE68-B75914309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487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A0127-B9AD-41BD-AA9A-290AAC7F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39A3679-CFF5-4296-94B0-E33004AB0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6600" dirty="0"/>
              <a:t>PAUSE</a:t>
            </a:r>
          </a:p>
          <a:p>
            <a:pPr marL="0" indent="0" algn="ctr">
              <a:buNone/>
            </a:pPr>
            <a:r>
              <a:rPr lang="da-DK" sz="6600" dirty="0"/>
              <a:t>15.30-15.50</a:t>
            </a:r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265AB458-6AC1-4E18-9681-6DBA5E331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731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C4E6E-06C4-41F1-A2BB-4922F6FC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Lydoptagelse 3 (Kontrast) </a:t>
            </a:r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D03DA21E-7464-4453-A867-F05D4911F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B6F0DB8-6202-956E-272C-5AA6C52E0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5367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C42D40-171B-4FFD-AE48-064DE3F6E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Spørgsmål 5+6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784DCFB-19E5-4B28-9204-61468A31E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426" y="2160589"/>
            <a:ext cx="6322142" cy="3109501"/>
          </a:xfrm>
        </p:spPr>
        <p:txBody>
          <a:bodyPr/>
          <a:lstStyle/>
          <a:p>
            <a:pPr marL="0" indent="0">
              <a:buNone/>
            </a:pPr>
            <a:r>
              <a:rPr lang="da-DK" sz="2200" dirty="0">
                <a:solidFill>
                  <a:schemeClr val="tx1"/>
                </a:solidFill>
              </a:rPr>
              <a:t>Hvornår og hvilket materiale anvender I, når der skal undersøges kontrast hos en person? </a:t>
            </a:r>
          </a:p>
          <a:p>
            <a:pPr marL="0" indent="0">
              <a:buNone/>
            </a:pPr>
            <a:r>
              <a:rPr lang="da-DK" sz="2200" dirty="0">
                <a:solidFill>
                  <a:schemeClr val="tx1"/>
                </a:solidFill>
              </a:rPr>
              <a:t>Laver I læsetest før kontrasttest eller omvendt – hvilke overvejelser lægger bag? </a:t>
            </a:r>
          </a:p>
          <a:p>
            <a:pPr marL="0" indent="0">
              <a:buNone/>
            </a:pPr>
            <a:endParaRPr lang="da-DK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7B9DB38F-1961-4227-A58A-D9DF0B523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975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9797C9-C1C8-4747-84A1-88077BD9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89" y="356986"/>
            <a:ext cx="9320981" cy="2051918"/>
          </a:xfrm>
        </p:spPr>
        <p:txBody>
          <a:bodyPr>
            <a:no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Erfaringsudveksling ift. kompenserende hjælpemidler </a:t>
            </a:r>
            <a:br>
              <a:rPr lang="da-DK" sz="4400" dirty="0">
                <a:solidFill>
                  <a:schemeClr val="tx1"/>
                </a:solidFill>
              </a:rPr>
            </a:br>
            <a:r>
              <a:rPr lang="da-DK" sz="4400" dirty="0">
                <a:solidFill>
                  <a:schemeClr val="tx1"/>
                </a:solidFill>
              </a:rPr>
              <a:t>til læsning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FD91731-FF30-4605-A646-D2C54A026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1" y="3428999"/>
            <a:ext cx="6626941" cy="2346885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IPad/tablet vs. elektronisk forstørrelse (CCTV)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Hvornår det ene/hvornår det andet?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Begrundelser og snak om dilemmaer, der kan opstå</a:t>
            </a:r>
          </a:p>
        </p:txBody>
      </p:sp>
      <p:pic>
        <p:nvPicPr>
          <p:cNvPr id="5" name="Picture 2" descr="CFK">
            <a:extLst>
              <a:ext uri="{FF2B5EF4-FFF2-40B4-BE49-F238E27FC236}">
                <a16:creationId xmlns:a16="http://schemas.microsoft.com/office/drawing/2014/main" id="{A65B9EC9-3701-4A77-955F-D1344820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39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980FC-4762-45BF-9157-351980162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Læsning - pilotprojekt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103BF0-DB75-486B-8055-83DAF2807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3264" y="2160590"/>
            <a:ext cx="6410633" cy="2440908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da-DK" sz="2200" dirty="0">
                <a:solidFill>
                  <a:schemeClr val="tx1"/>
                </a:solidFill>
              </a:rPr>
              <a:t>Konklusion: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Behov for bedre vejledning til brug ved læseudredning – manual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Dialog om anvendte termer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Bedre dokumentation i journalsystem</a:t>
            </a:r>
          </a:p>
          <a:p>
            <a:endParaRPr lang="da-DK" dirty="0"/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858EDB4D-DFB0-4A5D-B3DB-D5EAC1024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588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F6C49-311F-41D3-B5BE-500CDCF0E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Afrunding på dagen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E120022-D621-45DC-98DE-AF00116C1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925" y="2160589"/>
            <a:ext cx="6674960" cy="2568727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Inspiration til at sætte fokus på læsetestning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Er der noget i grupperne, der har givet anledning til en særlig snak eller diskussion?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Ris og ros</a:t>
            </a:r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47ACD1E2-96BC-40EC-8EF6-2513A87BD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6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71C04-8FD7-46E3-B51E-39C5A1C7D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925" y="493834"/>
            <a:ext cx="6763449" cy="1089160"/>
          </a:xfrm>
        </p:spPr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Eftermiddagens program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96EABA4-0146-4E96-90CB-0E6FD86BE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3431" y="2153265"/>
            <a:ext cx="7130571" cy="3687096"/>
          </a:xfrm>
        </p:spPr>
        <p:txBody>
          <a:bodyPr>
            <a:normAutofit/>
          </a:bodyPr>
          <a:lstStyle/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Præsentation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ADL begrebet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Pilot projekt fra Center for Kommunikation, Herning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Videooplæg v/ audiologopæd Björk Fürst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Gruppearbejde ud fra lydfiler af læsetestning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Gruppearbejde ift. kompenserende hjælpemidler v. læsning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Afrunding på dagen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da-DK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da-DK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da-DK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F1C30DE3-8A8A-4074-9428-8998028E0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32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12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E88D3F43-001C-454E-A18D-D494994E4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598334" cy="5224724"/>
          </a:xfrm>
        </p:spPr>
        <p:txBody>
          <a:bodyPr anchor="ctr">
            <a:normAutofit/>
          </a:bodyPr>
          <a:lstStyle/>
          <a:p>
            <a:r>
              <a:rPr lang="da-DK" sz="4400" dirty="0">
                <a:solidFill>
                  <a:schemeClr val="tx1"/>
                </a:solidFill>
              </a:rPr>
              <a:t>ADL begrebet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E564DC-26F8-4429-A6DF-A2E7710A4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1258528"/>
            <a:ext cx="4619706" cy="4782833"/>
          </a:xfrm>
        </p:spPr>
        <p:txBody>
          <a:bodyPr anchor="ctr"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/>
              <a:t>ADL – </a:t>
            </a:r>
            <a:r>
              <a:rPr lang="da-DK" sz="2200" b="1" dirty="0" err="1"/>
              <a:t>A</a:t>
            </a:r>
            <a:r>
              <a:rPr lang="da-DK" sz="2200" dirty="0" err="1"/>
              <a:t>ctivities</a:t>
            </a:r>
            <a:r>
              <a:rPr lang="da-DK" sz="2200" dirty="0"/>
              <a:t> of </a:t>
            </a:r>
            <a:r>
              <a:rPr lang="da-DK" sz="2200" b="1" dirty="0" err="1"/>
              <a:t>D</a:t>
            </a:r>
            <a:r>
              <a:rPr lang="da-DK" sz="2200" dirty="0" err="1"/>
              <a:t>aily</a:t>
            </a:r>
            <a:r>
              <a:rPr lang="da-DK" sz="2200" dirty="0"/>
              <a:t> </a:t>
            </a:r>
            <a:r>
              <a:rPr lang="da-DK" sz="2200" b="1" dirty="0"/>
              <a:t>L</a:t>
            </a:r>
            <a:r>
              <a:rPr lang="da-DK" sz="2200" dirty="0"/>
              <a:t>iving – </a:t>
            </a:r>
            <a:r>
              <a:rPr lang="da-DK" sz="2200" b="1" dirty="0"/>
              <a:t>A</a:t>
            </a:r>
            <a:r>
              <a:rPr lang="da-DK" sz="2200" dirty="0"/>
              <a:t>lmindelig </a:t>
            </a:r>
            <a:r>
              <a:rPr lang="da-DK" sz="2200" b="1" dirty="0"/>
              <a:t>D</a:t>
            </a:r>
            <a:r>
              <a:rPr lang="da-DK" sz="2200" dirty="0"/>
              <a:t>aglig </a:t>
            </a:r>
            <a:r>
              <a:rPr lang="da-DK" sz="2200" b="1" dirty="0"/>
              <a:t>L</a:t>
            </a:r>
            <a:r>
              <a:rPr lang="da-DK" sz="2200" dirty="0"/>
              <a:t>evevis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/>
              <a:t>Hvor anvendes begrebet?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/>
              <a:t>Begrebet kan anvendes smalt vs. bredt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/>
              <a:t>PADL og IADL 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/>
              <a:t>Dette bringer os videre til emnet LÆSNING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/>
              <a:t>Litteratur: ”Almindelig Daglig Levevis Adl” af: Eva Ejlersen Wæhrens </a:t>
            </a:r>
          </a:p>
          <a:p>
            <a:endParaRPr lang="da-DK" dirty="0"/>
          </a:p>
        </p:txBody>
      </p:sp>
      <p:pic>
        <p:nvPicPr>
          <p:cNvPr id="20" name="Picture 2" descr="CFK">
            <a:extLst>
              <a:ext uri="{FF2B5EF4-FFF2-40B4-BE49-F238E27FC236}">
                <a16:creationId xmlns:a16="http://schemas.microsoft.com/office/drawing/2014/main" id="{1D9CB71E-3C97-4957-9C9C-99C6E6A8C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48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7B9F0-C909-496C-8BB6-2D8A41E58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Læsning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F016096-C132-4648-B300-3A005CEFE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925" y="2160590"/>
            <a:ext cx="6783113" cy="2362249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endParaRPr lang="da-DK" sz="2800" b="1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da-DK" sz="2200" dirty="0"/>
              <a:t>Øvelse: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da-DK" sz="2200" dirty="0"/>
              <a:t>Skriv kort ned hvad du læste i går </a:t>
            </a:r>
          </a:p>
          <a:p>
            <a:pPr marL="0" indent="0">
              <a:lnSpc>
                <a:spcPct val="90000"/>
              </a:lnSpc>
              <a:buNone/>
            </a:pPr>
            <a:endParaRPr lang="da-DK" sz="1500" dirty="0"/>
          </a:p>
          <a:p>
            <a:pPr marL="457200" lvl="1" indent="0">
              <a:lnSpc>
                <a:spcPct val="90000"/>
              </a:lnSpc>
              <a:buNone/>
            </a:pPr>
            <a:endParaRPr lang="da-DK" sz="1500" dirty="0"/>
          </a:p>
          <a:p>
            <a:pPr marL="457200" lvl="1" indent="0">
              <a:lnSpc>
                <a:spcPct val="90000"/>
              </a:lnSpc>
              <a:buNone/>
            </a:pPr>
            <a:endParaRPr lang="da-DK" sz="1500" dirty="0"/>
          </a:p>
        </p:txBody>
      </p:sp>
      <p:pic>
        <p:nvPicPr>
          <p:cNvPr id="5" name="Picture 2" descr="CFK">
            <a:extLst>
              <a:ext uri="{FF2B5EF4-FFF2-40B4-BE49-F238E27FC236}">
                <a16:creationId xmlns:a16="http://schemas.microsoft.com/office/drawing/2014/main" id="{D17E3970-6926-4DF5-9428-F8698F367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68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2BED5-D4E0-41CA-9B07-B8E5EC3DE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Læsning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E80F3FD-E328-4AFF-B8AC-9B9B343D5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922" y="2160589"/>
            <a:ext cx="696123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Læsning er en stor del af vores dagligdag</a:t>
            </a:r>
          </a:p>
          <a:p>
            <a:pPr lvl="1">
              <a:lnSpc>
                <a:spcPct val="90000"/>
              </a:lnSpc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Fokus på almindelige voksensager</a:t>
            </a:r>
          </a:p>
          <a:p>
            <a:pPr lvl="1">
              <a:lnSpc>
                <a:spcPct val="90000"/>
              </a:lnSpc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Hvornår læsetester vi? Hvordan læsetester vi? Hvordan dokumenterer vi? Hvad bruger vi det til?</a:t>
            </a:r>
          </a:p>
          <a:p>
            <a:pPr lvl="1">
              <a:lnSpc>
                <a:spcPct val="90000"/>
              </a:lnSpc>
              <a:buClrTx/>
              <a:buFont typeface="Wingdings" panose="05000000000000000000" pitchFamily="2" charset="2"/>
              <a:buChar char="Ø"/>
            </a:pPr>
            <a:endParaRPr lang="da-DK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Læsning er så stor en del af dagligdagen - giver vi det nok opmærksomhed? </a:t>
            </a:r>
          </a:p>
          <a:p>
            <a:endParaRPr lang="da-DK" dirty="0"/>
          </a:p>
        </p:txBody>
      </p:sp>
      <p:pic>
        <p:nvPicPr>
          <p:cNvPr id="5" name="Picture 2" descr="CFK">
            <a:extLst>
              <a:ext uri="{FF2B5EF4-FFF2-40B4-BE49-F238E27FC236}">
                <a16:creationId xmlns:a16="http://schemas.microsoft.com/office/drawing/2014/main" id="{7C061A9E-5F46-4DBA-B3E0-18F747295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19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A3A06-D125-59F1-B7C8-4E6353C1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90" y="50111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Læsning - pilotprojekt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38BAD2B-01F9-483B-0D9D-8C9193A55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986" y="2160589"/>
            <a:ext cx="7632015" cy="3719101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Fokus på læsning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Undersøge hvordan synskonsulenten læsetester (selve læseudredningen, valg af materialer, anvendt terminologi, dokumentation i journalsystem)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Processen med at optage læsetests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Gennemgang af optagelserne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4ED9A843-98C5-4CB5-296D-F69E45A6E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676975"/>
            <a:ext cx="1100143" cy="94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2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BE6B0-81DD-4571-BC57-A344A4C70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solidFill>
                  <a:schemeClr val="tx1"/>
                </a:solidFill>
              </a:rPr>
              <a:t>Videooplæg </a:t>
            </a:r>
            <a:br>
              <a:rPr lang="da-DK" dirty="0">
                <a:solidFill>
                  <a:schemeClr val="tx1"/>
                </a:solidFill>
              </a:rPr>
            </a:br>
            <a:r>
              <a:rPr lang="da-DK" dirty="0">
                <a:solidFill>
                  <a:schemeClr val="tx1"/>
                </a:solidFill>
              </a:rPr>
              <a:t>v/ audiologopæd Bjørk Fürst, CfK, Herning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A6B4A9A-4EC6-4A75-A876-142E821FB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924" y="2507226"/>
            <a:ext cx="6478315" cy="2802193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endParaRPr lang="da-DK" sz="22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Der kan hentes mere inspiration i følgende bog Læsning og læseundervisning, Carsten </a:t>
            </a:r>
            <a:r>
              <a:rPr lang="da-DK" sz="2200" dirty="0" err="1">
                <a:solidFill>
                  <a:schemeClr val="tx1"/>
                </a:solidFill>
              </a:rPr>
              <a:t>Elbro</a:t>
            </a:r>
            <a:r>
              <a:rPr lang="da-DK" sz="220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0BFF2044-8D28-445C-809F-F70665A16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490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76653-EB95-47ED-9EFF-1886CCDA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Lydoptagelse 1: Læsetest</a:t>
            </a:r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68162B59-5F91-449E-840D-0AE132B7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8B396E5-1207-CBC8-6E82-2DDDB5483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112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49C05-D4CF-456C-B21D-A0C6A9496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400" dirty="0">
                <a:solidFill>
                  <a:schemeClr val="tx1"/>
                </a:solidFill>
              </a:rPr>
              <a:t>Spørgsmål 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3661BC-8BEF-43C1-ADE2-9704C679F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6925" y="2160589"/>
            <a:ext cx="7176404" cy="355195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Hvornår finder I det aktuelt at ”</a:t>
            </a:r>
            <a:r>
              <a:rPr lang="da-DK" sz="2200" dirty="0" err="1">
                <a:solidFill>
                  <a:schemeClr val="tx1"/>
                </a:solidFill>
              </a:rPr>
              <a:t>læseteste</a:t>
            </a:r>
            <a:r>
              <a:rPr lang="da-DK" sz="2200" dirty="0">
                <a:solidFill>
                  <a:schemeClr val="tx1"/>
                </a:solidFill>
              </a:rPr>
              <a:t>” en borger og hvilke tanker gør I jer, når I udfører læsetesten?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da-DK" sz="22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200" dirty="0">
                <a:solidFill>
                  <a:schemeClr val="tx1"/>
                </a:solidFill>
              </a:rPr>
              <a:t>Hvilket materiale anvender I til læsetest? </a:t>
            </a:r>
          </a:p>
          <a:p>
            <a:endParaRPr lang="da-DK" dirty="0"/>
          </a:p>
        </p:txBody>
      </p:sp>
      <p:pic>
        <p:nvPicPr>
          <p:cNvPr id="4" name="Picture 2" descr="CFK">
            <a:extLst>
              <a:ext uri="{FF2B5EF4-FFF2-40B4-BE49-F238E27FC236}">
                <a16:creationId xmlns:a16="http://schemas.microsoft.com/office/drawing/2014/main" id="{7E67693F-E9C3-4117-8594-4917DA63E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844" y="5147732"/>
            <a:ext cx="1465081" cy="125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181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39B3FC3F6FDF48B290849B44634643" ma:contentTypeVersion="17" ma:contentTypeDescription="Opret et nyt dokument." ma:contentTypeScope="" ma:versionID="e0459399cfd450fce6b76639d4d8eb1c">
  <xsd:schema xmlns:xsd="http://www.w3.org/2001/XMLSchema" xmlns:xs="http://www.w3.org/2001/XMLSchema" xmlns:p="http://schemas.microsoft.com/office/2006/metadata/properties" xmlns:ns2="467eaf99-71e5-4236-936b-5e385c4b13aa" xmlns:ns3="7e2f16e8-565f-4617-9738-a832f18150dc" targetNamespace="http://schemas.microsoft.com/office/2006/metadata/properties" ma:root="true" ma:fieldsID="9e4b5565ee5b013d65a459dc614e682b" ns2:_="" ns3:_="">
    <xsd:import namespace="467eaf99-71e5-4236-936b-5e385c4b13aa"/>
    <xsd:import namespace="7e2f16e8-565f-4617-9738-a832f18150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eDoc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7eaf99-71e5-4236-936b-5e385c4b13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e6a412d2-aea5-45d9-add9-4615ec186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eDoc" ma:index="23" nillable="true" ma:displayName="eDoc" ma:internalName="eDoc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f16e8-565f-4617-9738-a832f18150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B5C85C-F381-4FEA-A968-0D7D263F7EB6}"/>
</file>

<file path=customXml/itemProps2.xml><?xml version="1.0" encoding="utf-8"?>
<ds:datastoreItem xmlns:ds="http://schemas.openxmlformats.org/officeDocument/2006/customXml" ds:itemID="{8C614223-B4A8-4A72-B8BB-95D978744D0C}"/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463</Words>
  <Application>Microsoft Office PowerPoint</Application>
  <PresentationFormat>Widescreen</PresentationFormat>
  <Paragraphs>70</Paragraphs>
  <Slides>18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Facet</vt:lpstr>
      <vt:lpstr>ADL sporet</vt:lpstr>
      <vt:lpstr>Eftermiddagens program</vt:lpstr>
      <vt:lpstr>ADL begrebet </vt:lpstr>
      <vt:lpstr>Læsning</vt:lpstr>
      <vt:lpstr>Læsning</vt:lpstr>
      <vt:lpstr>Læsning - pilotprojekt</vt:lpstr>
      <vt:lpstr>Videooplæg  v/ audiologopæd Bjørk Fürst, CfK, Herning </vt:lpstr>
      <vt:lpstr>Lydoptagelse 1: Læsetest</vt:lpstr>
      <vt:lpstr>Spørgsmål 1</vt:lpstr>
      <vt:lpstr>Spørgsmål 2</vt:lpstr>
      <vt:lpstr>Lydoptagelse 2, Læsetest</vt:lpstr>
      <vt:lpstr>Spørgsmål 3 + 4</vt:lpstr>
      <vt:lpstr>PowerPoint-præsentation</vt:lpstr>
      <vt:lpstr>Lydoptagelse 3 (Kontrast) </vt:lpstr>
      <vt:lpstr>Spørgsmål 5+6</vt:lpstr>
      <vt:lpstr>Erfaringsudveksling ift. kompenserende hjælpemidler  til læsning</vt:lpstr>
      <vt:lpstr>Læsning - pilotprojekt</vt:lpstr>
      <vt:lpstr>Afrunding på dagen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ADL sporet</dc:title>
  <dc:creator>Camilla Brun Bjerg</dc:creator>
  <cp:lastModifiedBy>Pia Lehbert Sørensen</cp:lastModifiedBy>
  <cp:revision>26</cp:revision>
  <cp:lastPrinted>2023-11-09T09:47:53Z</cp:lastPrinted>
  <dcterms:created xsi:type="dcterms:W3CDTF">2023-10-16T19:12:53Z</dcterms:created>
  <dcterms:modified xsi:type="dcterms:W3CDTF">2023-11-28T06:16:51Z</dcterms:modified>
</cp:coreProperties>
</file>