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9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-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ja Pedersen" userId="4de5e987-ab18-41ed-99e7-69b178111a0c" providerId="ADAL" clId="{65FC4D73-ACA4-4525-8CF1-CF29C596CBA7}"/>
    <pc:docChg chg="modSld">
      <pc:chgData name="Anja Pedersen" userId="4de5e987-ab18-41ed-99e7-69b178111a0c" providerId="ADAL" clId="{65FC4D73-ACA4-4525-8CF1-CF29C596CBA7}" dt="2023-11-21T11:58:02.781" v="1" actId="122"/>
      <pc:docMkLst>
        <pc:docMk/>
      </pc:docMkLst>
      <pc:sldChg chg="modSp mod">
        <pc:chgData name="Anja Pedersen" userId="4de5e987-ab18-41ed-99e7-69b178111a0c" providerId="ADAL" clId="{65FC4D73-ACA4-4525-8CF1-CF29C596CBA7}" dt="2023-11-21T11:58:02.781" v="1" actId="122"/>
        <pc:sldMkLst>
          <pc:docMk/>
          <pc:sldMk cId="1418169281" sldId="262"/>
        </pc:sldMkLst>
        <pc:spChg chg="mod">
          <ac:chgData name="Anja Pedersen" userId="4de5e987-ab18-41ed-99e7-69b178111a0c" providerId="ADAL" clId="{65FC4D73-ACA4-4525-8CF1-CF29C596CBA7}" dt="2023-11-21T11:58:02.781" v="1" actId="122"/>
          <ac:spMkLst>
            <pc:docMk/>
            <pc:sldMk cId="1418169281" sldId="262"/>
            <ac:spMk id="2" creationId="{741820C2-5BFF-E318-7A15-3F745B3BB2C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E7E28-D6AA-4064-B17C-DC56FC146E13}" type="datetimeFigureOut">
              <a:rPr lang="da-DK" smtClean="0"/>
              <a:t>21-11-2023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9C9B2-5ACD-42E5-B47B-834C33CD02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132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>
          <a:xfrm>
            <a:off x="766428" y="269296"/>
            <a:ext cx="8534354" cy="1077041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1"/>
          </p:nvPr>
        </p:nvSpPr>
        <p:spPr>
          <a:xfrm>
            <a:off x="801057" y="1692899"/>
            <a:ext cx="10345844" cy="4513312"/>
          </a:xfrm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51999480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morkeblaa-bjaelke-højkant.pd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7417" cy="165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IBOS-logo.pd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012" y="-8420"/>
            <a:ext cx="3314479" cy="165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6416" y="234575"/>
            <a:ext cx="8307701" cy="114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25281" tIns="112640" rIns="225281" bIns="1126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/>
              <a:t>Klik for at redigere titeltypografi i masteren</a:t>
            </a:r>
          </a:p>
        </p:txBody>
      </p:sp>
      <p:pic>
        <p:nvPicPr>
          <p:cNvPr id="1032" name="Picture 14" descr="bjælke-lysegrøn.pd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58" y="1449833"/>
            <a:ext cx="12226558" cy="62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416" y="1599868"/>
            <a:ext cx="10972493" cy="452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25281" tIns="112640" rIns="225281" bIns="112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/>
              <a:t>Klik for at redigere teksttypografierne i masteren</a:t>
            </a:r>
          </a:p>
          <a:p>
            <a:pPr lvl="1"/>
            <a:r>
              <a:rPr lang="da-DK" altLang="da-DK" dirty="0"/>
              <a:t>ANDET NIVEAU</a:t>
            </a:r>
          </a:p>
          <a:p>
            <a:pPr lvl="2"/>
            <a:r>
              <a:rPr lang="da-DK" altLang="da-DK" dirty="0"/>
              <a:t>Tredje niveau</a:t>
            </a:r>
          </a:p>
          <a:p>
            <a:pPr lvl="3"/>
            <a:r>
              <a:rPr lang="da-DK" altLang="da-DK" dirty="0"/>
              <a:t>Fjerde niveau</a:t>
            </a:r>
          </a:p>
          <a:p>
            <a:pPr lvl="4"/>
            <a:r>
              <a:rPr lang="da-DK" altLang="da-DK" dirty="0"/>
              <a:t>Femte niveau</a:t>
            </a:r>
          </a:p>
        </p:txBody>
      </p:sp>
      <p:pic>
        <p:nvPicPr>
          <p:cNvPr id="1034" name="Picture 9" descr="kvadrat-grøn.pd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707" y="5798566"/>
            <a:ext cx="1384617" cy="138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/>
  <p:txStyles>
    <p:titleStyle>
      <a:lvl1pPr algn="l" defTabSz="2252663" rtl="0" eaLnBrk="1" fontAlgn="base" hangingPunct="1">
        <a:spcBef>
          <a:spcPct val="0"/>
        </a:spcBef>
        <a:spcAft>
          <a:spcPct val="0"/>
        </a:spcAft>
        <a:defRPr sz="9000">
          <a:solidFill>
            <a:schemeClr val="tx2"/>
          </a:solidFill>
          <a:latin typeface="Trade Gothic LT Com Bold"/>
          <a:ea typeface="+mj-ea"/>
          <a:cs typeface="Trade Gothic LT Com Bold"/>
        </a:defRPr>
      </a:lvl1pPr>
      <a:lvl2pPr algn="l" defTabSz="2252663" rtl="0" eaLnBrk="1" fontAlgn="base" hangingPunct="1">
        <a:spcBef>
          <a:spcPct val="0"/>
        </a:spcBef>
        <a:spcAft>
          <a:spcPct val="0"/>
        </a:spcAft>
        <a:defRPr sz="9000">
          <a:solidFill>
            <a:schemeClr val="tx2"/>
          </a:solidFill>
          <a:latin typeface="Trade Gothic LT Com Bold" charset="0"/>
          <a:ea typeface="ＭＳ Ｐゴシック" charset="0"/>
        </a:defRPr>
      </a:lvl2pPr>
      <a:lvl3pPr algn="l" defTabSz="2252663" rtl="0" eaLnBrk="1" fontAlgn="base" hangingPunct="1">
        <a:spcBef>
          <a:spcPct val="0"/>
        </a:spcBef>
        <a:spcAft>
          <a:spcPct val="0"/>
        </a:spcAft>
        <a:defRPr sz="9000">
          <a:solidFill>
            <a:schemeClr val="tx2"/>
          </a:solidFill>
          <a:latin typeface="Trade Gothic LT Com Bold" charset="0"/>
          <a:ea typeface="ＭＳ Ｐゴシック" charset="0"/>
        </a:defRPr>
      </a:lvl3pPr>
      <a:lvl4pPr algn="l" defTabSz="2252663" rtl="0" eaLnBrk="1" fontAlgn="base" hangingPunct="1">
        <a:spcBef>
          <a:spcPct val="0"/>
        </a:spcBef>
        <a:spcAft>
          <a:spcPct val="0"/>
        </a:spcAft>
        <a:defRPr sz="9000">
          <a:solidFill>
            <a:schemeClr val="tx2"/>
          </a:solidFill>
          <a:latin typeface="Trade Gothic LT Com Bold" charset="0"/>
          <a:ea typeface="ＭＳ Ｐゴシック" charset="0"/>
        </a:defRPr>
      </a:lvl4pPr>
      <a:lvl5pPr algn="l" defTabSz="2252663" rtl="0" eaLnBrk="1" fontAlgn="base" hangingPunct="1">
        <a:spcBef>
          <a:spcPct val="0"/>
        </a:spcBef>
        <a:spcAft>
          <a:spcPct val="0"/>
        </a:spcAft>
        <a:defRPr sz="9000">
          <a:solidFill>
            <a:schemeClr val="tx2"/>
          </a:solidFill>
          <a:latin typeface="Trade Gothic LT Com Bold" charset="0"/>
          <a:ea typeface="ＭＳ Ｐゴシック" charset="0"/>
        </a:defRPr>
      </a:lvl5pPr>
      <a:lvl6pPr marL="457200" algn="ctr" defTabSz="2252663" rtl="0" eaLnBrk="1" fontAlgn="base" hangingPunct="1">
        <a:spcBef>
          <a:spcPct val="0"/>
        </a:spcBef>
        <a:spcAft>
          <a:spcPct val="0"/>
        </a:spcAft>
        <a:defRPr sz="108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defTabSz="2252663" rtl="0" eaLnBrk="1" fontAlgn="base" hangingPunct="1">
        <a:spcBef>
          <a:spcPct val="0"/>
        </a:spcBef>
        <a:spcAft>
          <a:spcPct val="0"/>
        </a:spcAft>
        <a:defRPr sz="108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defTabSz="2252663" rtl="0" eaLnBrk="1" fontAlgn="base" hangingPunct="1">
        <a:spcBef>
          <a:spcPct val="0"/>
        </a:spcBef>
        <a:spcAft>
          <a:spcPct val="0"/>
        </a:spcAft>
        <a:defRPr sz="108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defTabSz="2252663" rtl="0" eaLnBrk="1" fontAlgn="base" hangingPunct="1">
        <a:spcBef>
          <a:spcPct val="0"/>
        </a:spcBef>
        <a:spcAft>
          <a:spcPct val="0"/>
        </a:spcAft>
        <a:defRPr sz="108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844550" indent="-844550" algn="l" defTabSz="2252663" rtl="0" eaLnBrk="1" fontAlgn="base" hangingPunct="1">
        <a:spcBef>
          <a:spcPct val="20000"/>
        </a:spcBef>
        <a:spcAft>
          <a:spcPct val="0"/>
        </a:spcAft>
        <a:buChar char="•"/>
        <a:defRPr sz="8000">
          <a:solidFill>
            <a:schemeClr val="tx1"/>
          </a:solidFill>
          <a:latin typeface="Trade Gothic LT Com Bold"/>
          <a:ea typeface="+mn-ea"/>
          <a:cs typeface="Trade Gothic LT Com Bold"/>
        </a:defRPr>
      </a:lvl1pPr>
      <a:lvl2pPr marL="1984375" indent="-857250" algn="l" defTabSz="22526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6000">
          <a:solidFill>
            <a:schemeClr val="tx1"/>
          </a:solidFill>
          <a:latin typeface="Trade Gothic LT Com Bold"/>
          <a:ea typeface="+mn-ea"/>
          <a:cs typeface="Trade Gothic LT Com Bold"/>
        </a:defRPr>
      </a:lvl2pPr>
      <a:lvl3pPr marL="3394075" indent="-1143000" algn="l" defTabSz="22526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5000">
          <a:solidFill>
            <a:schemeClr val="tx1"/>
          </a:solidFill>
          <a:latin typeface="Trade Gothic LT Com"/>
          <a:ea typeface="+mn-ea"/>
          <a:cs typeface="Trade Gothic LT Com"/>
        </a:defRPr>
      </a:lvl3pPr>
      <a:lvl4pPr marL="4294188" indent="-914400" algn="l" defTabSz="22526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000">
          <a:solidFill>
            <a:schemeClr val="tx1"/>
          </a:solidFill>
          <a:latin typeface="Trade Gothic LT Com"/>
          <a:ea typeface="ＭＳ Ｐゴシック" pitchFamily="34" charset="-128"/>
          <a:cs typeface="Trade Gothic LT Com"/>
        </a:defRPr>
      </a:lvl4pPr>
      <a:lvl5pPr marL="5248275" indent="-742950" algn="l" defTabSz="22526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000">
          <a:solidFill>
            <a:schemeClr val="tx1"/>
          </a:solidFill>
          <a:latin typeface="Trade Gothic LT Com"/>
          <a:ea typeface="ＭＳ Ｐゴシック" pitchFamily="34" charset="-128"/>
          <a:cs typeface="Trade Gothic LT Com"/>
        </a:defRPr>
      </a:lvl5pPr>
      <a:lvl6pPr marL="5526088" indent="-563563" algn="l" defTabSz="2252663" rtl="0" eaLnBrk="1" fontAlgn="base" hangingPunct="1">
        <a:spcBef>
          <a:spcPct val="20000"/>
        </a:spcBef>
        <a:spcAft>
          <a:spcPct val="0"/>
        </a:spcAft>
        <a:buChar char="»"/>
        <a:defRPr sz="4900">
          <a:solidFill>
            <a:schemeClr val="tx1"/>
          </a:solidFill>
          <a:latin typeface="+mn-lt"/>
          <a:ea typeface="+mn-ea"/>
        </a:defRPr>
      </a:lvl6pPr>
      <a:lvl7pPr marL="5983288" indent="-563563" algn="l" defTabSz="2252663" rtl="0" eaLnBrk="1" fontAlgn="base" hangingPunct="1">
        <a:spcBef>
          <a:spcPct val="20000"/>
        </a:spcBef>
        <a:spcAft>
          <a:spcPct val="0"/>
        </a:spcAft>
        <a:buChar char="»"/>
        <a:defRPr sz="4900">
          <a:solidFill>
            <a:schemeClr val="tx1"/>
          </a:solidFill>
          <a:latin typeface="+mn-lt"/>
          <a:ea typeface="+mn-ea"/>
        </a:defRPr>
      </a:lvl7pPr>
      <a:lvl8pPr marL="6440488" indent="-563563" algn="l" defTabSz="2252663" rtl="0" eaLnBrk="1" fontAlgn="base" hangingPunct="1">
        <a:spcBef>
          <a:spcPct val="20000"/>
        </a:spcBef>
        <a:spcAft>
          <a:spcPct val="0"/>
        </a:spcAft>
        <a:buChar char="»"/>
        <a:defRPr sz="4900">
          <a:solidFill>
            <a:schemeClr val="tx1"/>
          </a:solidFill>
          <a:latin typeface="+mn-lt"/>
          <a:ea typeface="+mn-ea"/>
        </a:defRPr>
      </a:lvl8pPr>
      <a:lvl9pPr marL="6897688" indent="-563563" algn="l" defTabSz="2252663" rtl="0" eaLnBrk="1" fontAlgn="base" hangingPunct="1">
        <a:spcBef>
          <a:spcPct val="20000"/>
        </a:spcBef>
        <a:spcAft>
          <a:spcPct val="0"/>
        </a:spcAft>
        <a:buChar char="»"/>
        <a:defRPr sz="4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2DFC69F5-EC4F-4EB4-91D4-52A4E4DD3F8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1670" y="269296"/>
            <a:ext cx="9504726" cy="1077041"/>
          </a:xfrm>
        </p:spPr>
        <p:txBody>
          <a:bodyPr/>
          <a:lstStyle/>
          <a:p>
            <a:r>
              <a:rPr lang="da-DK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Overgang til ungdomsuddannelse – Den gode kompensation</a:t>
            </a:r>
            <a:endParaRPr lang="da-DK" sz="2800" b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3442E0-B67A-455A-8983-671E45FAE0C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da-DK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Synsfaglige netværksdage november 2023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da-DK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	Isabelle Genevey og Tina Thøgersen</a:t>
            </a:r>
          </a:p>
          <a:p>
            <a:endParaRPr lang="da-DK" sz="2800" dirty="0"/>
          </a:p>
          <a:p>
            <a:endParaRPr lang="da-DK" sz="2800" dirty="0"/>
          </a:p>
          <a:p>
            <a:endParaRPr lang="da-DK" sz="2800" dirty="0"/>
          </a:p>
          <a:p>
            <a:pPr marL="0" indent="0">
              <a:buNone/>
            </a:pPr>
            <a:r>
              <a:rPr lang="da-DK" sz="4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8833166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CD7A82FD-FA49-F45B-83B1-8003E8E72CF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da-DK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</a:t>
            </a:r>
          </a:p>
          <a:p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BF2EEE-CED0-7A4C-7DDB-290B466155E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01057" y="1692899"/>
            <a:ext cx="10345844" cy="4833736"/>
          </a:xfrm>
        </p:spPr>
        <p:txBody>
          <a:bodyPr/>
          <a:lstStyle/>
          <a:p>
            <a:pPr>
              <a:lnSpc>
                <a:spcPct val="107000"/>
              </a:lnSpc>
            </a:pPr>
            <a:endParaRPr lang="da-DK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Velkomst og navnerunde</a:t>
            </a:r>
          </a:p>
          <a:p>
            <a:pPr>
              <a:lnSpc>
                <a:spcPct val="107000"/>
              </a:lnSpc>
            </a:pPr>
            <a: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Hjælpemidler og strategier</a:t>
            </a:r>
          </a:p>
          <a:p>
            <a:pPr>
              <a:lnSpc>
                <a:spcPct val="107000"/>
              </a:lnSpc>
            </a:pPr>
            <a: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Videndeling i grupper</a:t>
            </a:r>
          </a:p>
          <a:p>
            <a:pPr>
              <a:lnSpc>
                <a:spcPct val="107000"/>
              </a:lnSpc>
            </a:pPr>
            <a: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Netværk for og omkring den unge</a:t>
            </a:r>
          </a:p>
          <a:p>
            <a:pPr>
              <a:lnSpc>
                <a:spcPct val="107000"/>
              </a:lnSpc>
            </a:pPr>
            <a: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 tendenser oplever du (to og to)</a:t>
            </a:r>
          </a:p>
          <a:p>
            <a:pPr>
              <a:lnSpc>
                <a:spcPct val="107000"/>
              </a:lnSpc>
            </a:pPr>
            <a: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Fælles pause</a:t>
            </a:r>
          </a:p>
          <a:p>
            <a:pPr>
              <a:lnSpc>
                <a:spcPct val="107000"/>
              </a:lnSpc>
            </a:pPr>
            <a: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Besøg af ung, Ida Svensson Raunkiær, socialrådgiverstuderende</a:t>
            </a:r>
          </a:p>
          <a:p>
            <a:pPr>
              <a:lnSpc>
                <a:spcPct val="107000"/>
              </a:lnSpc>
            </a:pPr>
            <a: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Hvad har vi lært, og hvad kan vi bidrage med?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 for i dag!</a:t>
            </a:r>
          </a:p>
        </p:txBody>
      </p:sp>
    </p:spTree>
    <p:extLst>
      <p:ext uri="{BB962C8B-B14F-4D97-AF65-F5344CB8AC3E}">
        <p14:creationId xmlns:p14="http://schemas.microsoft.com/office/powerpoint/2010/main" val="328889512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A0267AF8-3194-BA35-256F-921D75F98E2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da-DK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Gruppearbejde om elever med nedsat syn</a:t>
            </a:r>
            <a:endParaRPr lang="da-DK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DC059C7-E810-3B61-3896-0343D06D8E4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lvl="0" indent="0" algn="ctr">
              <a:lnSpc>
                <a:spcPts val="1300"/>
              </a:lnSpc>
              <a:spcAft>
                <a:spcPts val="800"/>
              </a:spcAft>
              <a:buNone/>
            </a:pPr>
            <a:endParaRPr lang="da-DK" sz="1800" b="1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300"/>
              </a:lnSpc>
              <a:spcAft>
                <a:spcPts val="800"/>
              </a:spcAft>
            </a:pPr>
            <a:endParaRPr lang="da-DK" sz="2400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300"/>
              </a:lnSpc>
              <a:spcAft>
                <a:spcPts val="800"/>
              </a:spcAft>
            </a:pPr>
            <a:r>
              <a:rPr lang="da-DK" sz="24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Hvilke hjælpemidler har du gode erfaringer med i forbindelse med </a:t>
            </a:r>
          </a:p>
          <a:p>
            <a:pPr marL="0" indent="0">
              <a:lnSpc>
                <a:spcPts val="1300"/>
              </a:lnSpc>
              <a:spcAft>
                <a:spcPts val="800"/>
              </a:spcAft>
              <a:buNone/>
            </a:pPr>
            <a:r>
              <a:rPr lang="da-DK" sz="24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uddannelse??</a:t>
            </a:r>
          </a:p>
          <a:p>
            <a:pPr>
              <a:lnSpc>
                <a:spcPts val="1300"/>
              </a:lnSpc>
              <a:spcAft>
                <a:spcPts val="800"/>
              </a:spcAft>
            </a:pPr>
            <a:endParaRPr lang="da-DK" sz="2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300"/>
              </a:lnSpc>
              <a:spcAft>
                <a:spcPts val="800"/>
              </a:spcAft>
            </a:pPr>
            <a:endParaRPr lang="da-DK" sz="2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300"/>
              </a:lnSpc>
              <a:spcAft>
                <a:spcPts val="800"/>
              </a:spcAft>
            </a:pPr>
            <a:r>
              <a:rPr lang="da-DK" sz="2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Hvilke strategier kender du til fx hvordan klarer man matematik med </a:t>
            </a:r>
          </a:p>
          <a:p>
            <a:pPr marL="0" indent="0">
              <a:lnSpc>
                <a:spcPts val="1300"/>
              </a:lnSpc>
              <a:spcAft>
                <a:spcPts val="800"/>
              </a:spcAft>
              <a:buNone/>
            </a:pPr>
            <a:r>
              <a:rPr lang="da-DK" sz="2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nedsat syn, men også andre fag eller specifikke situationer?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730380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741820C2-5BFF-E318-7A15-3F745B3BB2C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1002" y="269296"/>
            <a:ext cx="9563449" cy="1077041"/>
          </a:xfrm>
        </p:spPr>
        <p:txBody>
          <a:bodyPr/>
          <a:lstStyle/>
          <a:p>
            <a:pPr algn="ctr"/>
            <a:r>
              <a:rPr lang="da-DK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Gruppearbejde om unge, </a:t>
            </a:r>
          </a:p>
          <a:p>
            <a:pPr algn="ctr"/>
            <a:r>
              <a:rPr lang="da-DK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 bruger tale og/eller punktskrift</a:t>
            </a:r>
            <a:endParaRPr lang="da-DK" sz="28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F1F9731-E3E1-AB6B-BA87-DD6FE62589B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ts val="1300"/>
              </a:lnSpc>
            </a:pPr>
            <a:endParaRPr lang="da-DK" sz="2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300"/>
              </a:lnSpc>
              <a:buNone/>
            </a:pPr>
            <a:endParaRPr lang="da-DK" sz="2400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300"/>
              </a:lnSpc>
            </a:pPr>
            <a:endParaRPr lang="da-DK" sz="2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300"/>
              </a:lnSpc>
            </a:pPr>
            <a:r>
              <a:rPr lang="da-DK" sz="2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Hvilke strategier kender du fx hvordan klarer man matematik, når man er </a:t>
            </a:r>
          </a:p>
          <a:p>
            <a:pPr marL="0" indent="0">
              <a:lnSpc>
                <a:spcPts val="1300"/>
              </a:lnSpc>
              <a:buNone/>
            </a:pPr>
            <a:r>
              <a:rPr lang="da-DK" sz="24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da-DK" sz="2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tale og/eller punktskriftbruger, men også andre fag eller specifikke </a:t>
            </a:r>
          </a:p>
          <a:p>
            <a:pPr marL="0" indent="0">
              <a:lnSpc>
                <a:spcPts val="1300"/>
              </a:lnSpc>
              <a:buNone/>
            </a:pPr>
            <a:r>
              <a:rPr lang="da-DK" sz="24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da-DK" sz="2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situationer?</a:t>
            </a:r>
          </a:p>
          <a:p>
            <a:pPr marL="0" indent="0">
              <a:lnSpc>
                <a:spcPts val="1300"/>
              </a:lnSpc>
              <a:buNone/>
            </a:pPr>
            <a:endParaRPr lang="da-DK" sz="2400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300"/>
              </a:lnSpc>
              <a:buNone/>
            </a:pPr>
            <a:endParaRPr lang="da-DK" sz="2400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300"/>
              </a:lnSpc>
            </a:pPr>
            <a:endParaRPr lang="da-DK" sz="2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300"/>
              </a:lnSpc>
            </a:pPr>
            <a:r>
              <a:rPr lang="da-DK" sz="2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Hvordan håndterer man at skulle arbejde med IT-programmer, som ikke </a:t>
            </a:r>
          </a:p>
          <a:p>
            <a:pPr marL="0" indent="0">
              <a:lnSpc>
                <a:spcPts val="1300"/>
              </a:lnSpc>
              <a:buNone/>
            </a:pPr>
            <a:r>
              <a:rPr lang="da-DK" sz="24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da-DK" sz="2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 tilgængelige?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1816928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tandard til infoskærm">
  <a:themeElements>
    <a:clrScheme name="Standard til infoskær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til infoskærm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Standard til infoskær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til infoskær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til infoskær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til infoskær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til infoskær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til infoskær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til infoskær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til infoskær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til infoskær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til infoskær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til infoskær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til infoskær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339B3FC3F6FDF48B290849B44634643" ma:contentTypeVersion="17" ma:contentTypeDescription="Opret et nyt dokument." ma:contentTypeScope="" ma:versionID="e0459399cfd450fce6b76639d4d8eb1c">
  <xsd:schema xmlns:xsd="http://www.w3.org/2001/XMLSchema" xmlns:xs="http://www.w3.org/2001/XMLSchema" xmlns:p="http://schemas.microsoft.com/office/2006/metadata/properties" xmlns:ns2="467eaf99-71e5-4236-936b-5e385c4b13aa" xmlns:ns3="7e2f16e8-565f-4617-9738-a832f18150dc" targetNamespace="http://schemas.microsoft.com/office/2006/metadata/properties" ma:root="true" ma:fieldsID="9e4b5565ee5b013d65a459dc614e682b" ns2:_="" ns3:_="">
    <xsd:import namespace="467eaf99-71e5-4236-936b-5e385c4b13aa"/>
    <xsd:import namespace="7e2f16e8-565f-4617-9738-a832f18150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2:eDoc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7eaf99-71e5-4236-936b-5e385c4b13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e6a412d2-aea5-45d9-add9-4615ec186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Doc" ma:index="23" nillable="true" ma:displayName="eDoc" ma:internalName="eDoc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2f16e8-565f-4617-9738-a832f18150d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04F5CE-5D8C-4180-BFC0-32F1B60F47F7}"/>
</file>

<file path=customXml/itemProps2.xml><?xml version="1.0" encoding="utf-8"?>
<ds:datastoreItem xmlns:ds="http://schemas.openxmlformats.org/officeDocument/2006/customXml" ds:itemID="{9E600410-2F1B-4ECA-A6DD-3F14A4146309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172</Words>
  <Application>Microsoft Office PowerPoint</Application>
  <PresentationFormat>Widescreen</PresentationFormat>
  <Paragraphs>44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9" baseType="lpstr">
      <vt:lpstr>Arial</vt:lpstr>
      <vt:lpstr>Calibri</vt:lpstr>
      <vt:lpstr>Trade Gothic LT Com</vt:lpstr>
      <vt:lpstr>Trade Gothic LT Com Bold</vt:lpstr>
      <vt:lpstr>Standard til infoskærm</vt:lpstr>
      <vt:lpstr>PowerPoint-præsentation</vt:lpstr>
      <vt:lpstr>PowerPoint-præsentation</vt:lpstr>
      <vt:lpstr>PowerPoint-præsentation</vt:lpstr>
      <vt:lpstr>PowerPoint-præsentation</vt:lpstr>
    </vt:vector>
  </TitlesOfParts>
  <Company>Københavns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Isabelle Simone Genevey</dc:creator>
  <cp:lastModifiedBy>Anja Pedersen</cp:lastModifiedBy>
  <cp:revision>2</cp:revision>
  <dcterms:created xsi:type="dcterms:W3CDTF">2023-11-21T10:42:48Z</dcterms:created>
  <dcterms:modified xsi:type="dcterms:W3CDTF">2023-11-21T11:58:07Z</dcterms:modified>
</cp:coreProperties>
</file>