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445" r:id="rId5"/>
    <p:sldId id="446" r:id="rId6"/>
    <p:sldId id="442" r:id="rId7"/>
    <p:sldId id="459" r:id="rId8"/>
    <p:sldId id="460" r:id="rId9"/>
    <p:sldId id="465" r:id="rId10"/>
    <p:sldId id="466" r:id="rId11"/>
    <p:sldId id="463" r:id="rId12"/>
    <p:sldId id="443" r:id="rId13"/>
    <p:sldId id="461" r:id="rId14"/>
    <p:sldId id="455" r:id="rId15"/>
    <p:sldId id="450" r:id="rId16"/>
    <p:sldId id="473" r:id="rId17"/>
    <p:sldId id="451" r:id="rId18"/>
    <p:sldId id="453" r:id="rId19"/>
    <p:sldId id="454" r:id="rId20"/>
    <p:sldId id="464" r:id="rId21"/>
    <p:sldId id="471" r:id="rId22"/>
    <p:sldId id="472" r:id="rId23"/>
    <p:sldId id="468" r:id="rId24"/>
    <p:sldId id="469" r:id="rId25"/>
    <p:sldId id="470"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2F990-E6F5-4275-A936-1AFC7845AB31}" v="11" dt="2024-11-25T13:23:51.046"/>
    <p1510:client id="{F68DF917-3512-4978-342B-37902E81C113}" v="231" dt="2024-11-27T09:07:11.96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te Østergaard" userId="S::jetoe@aarhus.dk::b7d4adc0-8a6d-4901-898b-14cfe3844edf" providerId="AD" clId="Web-{F68DF917-3512-4978-342B-37902E81C113}"/>
    <pc:docChg chg="modSld">
      <pc:chgData name="Jette Østergaard" userId="S::jetoe@aarhus.dk::b7d4adc0-8a6d-4901-898b-14cfe3844edf" providerId="AD" clId="Web-{F68DF917-3512-4978-342B-37902E81C113}" dt="2024-11-27T09:07:11.969" v="282" actId="20577"/>
      <pc:docMkLst>
        <pc:docMk/>
      </pc:docMkLst>
      <pc:sldChg chg="modSp">
        <pc:chgData name="Jette Østergaard" userId="S::jetoe@aarhus.dk::b7d4adc0-8a6d-4901-898b-14cfe3844edf" providerId="AD" clId="Web-{F68DF917-3512-4978-342B-37902E81C113}" dt="2024-11-27T08:51:07.822" v="253" actId="20577"/>
        <pc:sldMkLst>
          <pc:docMk/>
          <pc:sldMk cId="2830741533" sldId="442"/>
        </pc:sldMkLst>
        <pc:spChg chg="mod">
          <ac:chgData name="Jette Østergaard" userId="S::jetoe@aarhus.dk::b7d4adc0-8a6d-4901-898b-14cfe3844edf" providerId="AD" clId="Web-{F68DF917-3512-4978-342B-37902E81C113}" dt="2024-11-27T08:50:31.054" v="207" actId="20577"/>
          <ac:spMkLst>
            <pc:docMk/>
            <pc:sldMk cId="2830741533" sldId="442"/>
            <ac:spMk id="5" creationId="{355E937B-A599-D7C6-40C5-69F375ADD295}"/>
          </ac:spMkLst>
        </pc:spChg>
        <pc:graphicFrameChg chg="modGraphic">
          <ac:chgData name="Jette Østergaard" userId="S::jetoe@aarhus.dk::b7d4adc0-8a6d-4901-898b-14cfe3844edf" providerId="AD" clId="Web-{F68DF917-3512-4978-342B-37902E81C113}" dt="2024-11-27T08:51:07.822" v="253" actId="20577"/>
          <ac:graphicFrameMkLst>
            <pc:docMk/>
            <pc:sldMk cId="2830741533" sldId="442"/>
            <ac:graphicFrameMk id="16" creationId="{ABE1B239-70EA-7B42-920C-ADE389DABF5D}"/>
          </ac:graphicFrameMkLst>
        </pc:graphicFrameChg>
      </pc:sldChg>
      <pc:sldChg chg="addSp modSp">
        <pc:chgData name="Jette Østergaard" userId="S::jetoe@aarhus.dk::b7d4adc0-8a6d-4901-898b-14cfe3844edf" providerId="AD" clId="Web-{F68DF917-3512-4978-342B-37902E81C113}" dt="2024-11-27T09:02:54.123" v="265" actId="1076"/>
        <pc:sldMkLst>
          <pc:docMk/>
          <pc:sldMk cId="539104689" sldId="459"/>
        </pc:sldMkLst>
        <pc:picChg chg="add mod">
          <ac:chgData name="Jette Østergaard" userId="S::jetoe@aarhus.dk::b7d4adc0-8a6d-4901-898b-14cfe3844edf" providerId="AD" clId="Web-{F68DF917-3512-4978-342B-37902E81C113}" dt="2024-11-27T09:02:51.560" v="264" actId="1076"/>
          <ac:picMkLst>
            <pc:docMk/>
            <pc:sldMk cId="539104689" sldId="459"/>
            <ac:picMk id="9" creationId="{219F7630-B044-11CE-C37F-DADE53282F17}"/>
          </ac:picMkLst>
        </pc:picChg>
        <pc:picChg chg="add mod">
          <ac:chgData name="Jette Østergaard" userId="S::jetoe@aarhus.dk::b7d4adc0-8a6d-4901-898b-14cfe3844edf" providerId="AD" clId="Web-{F68DF917-3512-4978-342B-37902E81C113}" dt="2024-11-27T09:02:54.123" v="265" actId="1076"/>
          <ac:picMkLst>
            <pc:docMk/>
            <pc:sldMk cId="539104689" sldId="459"/>
            <ac:picMk id="10" creationId="{3C1469BC-F1CC-1C95-4C07-2A2DA180202F}"/>
          </ac:picMkLst>
        </pc:picChg>
      </pc:sldChg>
      <pc:sldChg chg="modSp">
        <pc:chgData name="Jette Østergaard" userId="S::jetoe@aarhus.dk::b7d4adc0-8a6d-4901-898b-14cfe3844edf" providerId="AD" clId="Web-{F68DF917-3512-4978-342B-37902E81C113}" dt="2024-11-27T08:19:56.274" v="195" actId="14100"/>
        <pc:sldMkLst>
          <pc:docMk/>
          <pc:sldMk cId="3844172737" sldId="460"/>
        </pc:sldMkLst>
        <pc:spChg chg="mod">
          <ac:chgData name="Jette Østergaard" userId="S::jetoe@aarhus.dk::b7d4adc0-8a6d-4901-898b-14cfe3844edf" providerId="AD" clId="Web-{F68DF917-3512-4978-342B-37902E81C113}" dt="2024-11-27T08:19:56.274" v="195" actId="14100"/>
          <ac:spMkLst>
            <pc:docMk/>
            <pc:sldMk cId="3844172737" sldId="460"/>
            <ac:spMk id="7" creationId="{ED31B741-B53F-A28D-94E8-E96B27C504F4}"/>
          </ac:spMkLst>
        </pc:spChg>
        <pc:picChg chg="mod">
          <ac:chgData name="Jette Østergaard" userId="S::jetoe@aarhus.dk::b7d4adc0-8a6d-4901-898b-14cfe3844edf" providerId="AD" clId="Web-{F68DF917-3512-4978-342B-37902E81C113}" dt="2024-11-27T08:17:22.113" v="134" actId="1076"/>
          <ac:picMkLst>
            <pc:docMk/>
            <pc:sldMk cId="3844172737" sldId="460"/>
            <ac:picMk id="3" creationId="{439C0356-49A9-5C4D-89FD-9AD0973441EC}"/>
          </ac:picMkLst>
        </pc:picChg>
        <pc:picChg chg="mod">
          <ac:chgData name="Jette Østergaard" userId="S::jetoe@aarhus.dk::b7d4adc0-8a6d-4901-898b-14cfe3844edf" providerId="AD" clId="Web-{F68DF917-3512-4978-342B-37902E81C113}" dt="2024-11-27T08:17:31.988" v="137" actId="1076"/>
          <ac:picMkLst>
            <pc:docMk/>
            <pc:sldMk cId="3844172737" sldId="460"/>
            <ac:picMk id="4" creationId="{7A452388-AF6F-BCEB-620A-44A412D700F4}"/>
          </ac:picMkLst>
        </pc:picChg>
      </pc:sldChg>
      <pc:sldChg chg="modSp">
        <pc:chgData name="Jette Østergaard" userId="S::jetoe@aarhus.dk::b7d4adc0-8a6d-4901-898b-14cfe3844edf" providerId="AD" clId="Web-{F68DF917-3512-4978-342B-37902E81C113}" dt="2024-11-27T09:07:11.969" v="282" actId="20577"/>
        <pc:sldMkLst>
          <pc:docMk/>
          <pc:sldMk cId="1618238802" sldId="461"/>
        </pc:sldMkLst>
        <pc:spChg chg="mod">
          <ac:chgData name="Jette Østergaard" userId="S::jetoe@aarhus.dk::b7d4adc0-8a6d-4901-898b-14cfe3844edf" providerId="AD" clId="Web-{F68DF917-3512-4978-342B-37902E81C113}" dt="2024-11-27T09:07:11.969" v="282" actId="20577"/>
          <ac:spMkLst>
            <pc:docMk/>
            <pc:sldMk cId="1618238802" sldId="461"/>
            <ac:spMk id="2" creationId="{221DA8FD-C322-AFE7-E36D-6559457BE59A}"/>
          </ac:spMkLst>
        </pc:spChg>
      </pc:sldChg>
      <pc:sldChg chg="addSp modSp">
        <pc:chgData name="Jette Østergaard" userId="S::jetoe@aarhus.dk::b7d4adc0-8a6d-4901-898b-14cfe3844edf" providerId="AD" clId="Web-{F68DF917-3512-4978-342B-37902E81C113}" dt="2024-11-27T09:05:59.042" v="281" actId="1076"/>
        <pc:sldMkLst>
          <pc:docMk/>
          <pc:sldMk cId="3214533654" sldId="464"/>
        </pc:sldMkLst>
        <pc:spChg chg="mod">
          <ac:chgData name="Jette Østergaard" userId="S::jetoe@aarhus.dk::b7d4adc0-8a6d-4901-898b-14cfe3844edf" providerId="AD" clId="Web-{F68DF917-3512-4978-342B-37902E81C113}" dt="2024-11-27T09:05:18.039" v="274" actId="20577"/>
          <ac:spMkLst>
            <pc:docMk/>
            <pc:sldMk cId="3214533654" sldId="464"/>
            <ac:spMk id="3" creationId="{6F8B2D5D-6561-E07D-F5D1-3A8C721F6216}"/>
          </ac:spMkLst>
        </pc:spChg>
        <pc:picChg chg="mod">
          <ac:chgData name="Jette Østergaard" userId="S::jetoe@aarhus.dk::b7d4adc0-8a6d-4901-898b-14cfe3844edf" providerId="AD" clId="Web-{F68DF917-3512-4978-342B-37902E81C113}" dt="2024-11-27T09:05:42.807" v="276" actId="1076"/>
          <ac:picMkLst>
            <pc:docMk/>
            <pc:sldMk cId="3214533654" sldId="464"/>
            <ac:picMk id="5" creationId="{B5231A33-33D2-25F1-29ED-8617E1D40CB0}"/>
          </ac:picMkLst>
        </pc:picChg>
        <pc:picChg chg="mod">
          <ac:chgData name="Jette Østergaard" userId="S::jetoe@aarhus.dk::b7d4adc0-8a6d-4901-898b-14cfe3844edf" providerId="AD" clId="Web-{F68DF917-3512-4978-342B-37902E81C113}" dt="2024-11-27T09:05:48.885" v="278" actId="1076"/>
          <ac:picMkLst>
            <pc:docMk/>
            <pc:sldMk cId="3214533654" sldId="464"/>
            <ac:picMk id="6" creationId="{2C0259D9-12DE-5206-4DBE-F4F28DE4FF3A}"/>
          </ac:picMkLst>
        </pc:picChg>
        <pc:picChg chg="mod">
          <ac:chgData name="Jette Østergaard" userId="S::jetoe@aarhus.dk::b7d4adc0-8a6d-4901-898b-14cfe3844edf" providerId="AD" clId="Web-{F68DF917-3512-4978-342B-37902E81C113}" dt="2024-11-27T09:05:46.604" v="277" actId="1076"/>
          <ac:picMkLst>
            <pc:docMk/>
            <pc:sldMk cId="3214533654" sldId="464"/>
            <ac:picMk id="7" creationId="{C15108A5-4D4B-2613-ACBA-9A371B8B8E96}"/>
          </ac:picMkLst>
        </pc:picChg>
        <pc:picChg chg="add mod">
          <ac:chgData name="Jette Østergaard" userId="S::jetoe@aarhus.dk::b7d4adc0-8a6d-4901-898b-14cfe3844edf" providerId="AD" clId="Web-{F68DF917-3512-4978-342B-37902E81C113}" dt="2024-11-27T09:05:59.042" v="281" actId="1076"/>
          <ac:picMkLst>
            <pc:docMk/>
            <pc:sldMk cId="3214533654" sldId="464"/>
            <ac:picMk id="8" creationId="{D3E98431-47A3-4E3F-BB52-93A46B554DFE}"/>
          </ac:picMkLst>
        </pc:picChg>
      </pc:sldChg>
    </pc:docChg>
  </pc:docChgLst>
  <pc:docChgLst>
    <pc:chgData name="Jette Østergaard" userId="S::jetoe@aarhus.dk::b7d4adc0-8a6d-4901-898b-14cfe3844edf" providerId="AD" clId="Web-{376B62CE-83AC-053C-6E6E-223D0C3EB434}"/>
    <pc:docChg chg="addSld delSld modSld">
      <pc:chgData name="Jette Østergaard" userId="S::jetoe@aarhus.dk::b7d4adc0-8a6d-4901-898b-14cfe3844edf" providerId="AD" clId="Web-{376B62CE-83AC-053C-6E6E-223D0C3EB434}" dt="2024-11-20T05:37:32.836" v="10"/>
      <pc:docMkLst>
        <pc:docMk/>
      </pc:docMkLst>
      <pc:sldChg chg="del">
        <pc:chgData name="Jette Østergaard" userId="S::jetoe@aarhus.dk::b7d4adc0-8a6d-4901-898b-14cfe3844edf" providerId="AD" clId="Web-{376B62CE-83AC-053C-6E6E-223D0C3EB434}" dt="2024-11-20T05:37:32.836" v="10"/>
        <pc:sldMkLst>
          <pc:docMk/>
          <pc:sldMk cId="809235456" sldId="294"/>
        </pc:sldMkLst>
      </pc:sldChg>
      <pc:sldChg chg="del">
        <pc:chgData name="Jette Østergaard" userId="S::jetoe@aarhus.dk::b7d4adc0-8a6d-4901-898b-14cfe3844edf" providerId="AD" clId="Web-{376B62CE-83AC-053C-6E6E-223D0C3EB434}" dt="2024-11-20T05:37:00.819" v="8"/>
        <pc:sldMkLst>
          <pc:docMk/>
          <pc:sldMk cId="122338155" sldId="295"/>
        </pc:sldMkLst>
      </pc:sldChg>
      <pc:sldChg chg="modSp">
        <pc:chgData name="Jette Østergaard" userId="S::jetoe@aarhus.dk::b7d4adc0-8a6d-4901-898b-14cfe3844edf" providerId="AD" clId="Web-{376B62CE-83AC-053C-6E6E-223D0C3EB434}" dt="2024-11-20T05:30:55.022" v="5" actId="20577"/>
        <pc:sldMkLst>
          <pc:docMk/>
          <pc:sldMk cId="2830741533" sldId="442"/>
        </pc:sldMkLst>
        <pc:graphicFrameChg chg="modGraphic">
          <ac:chgData name="Jette Østergaard" userId="S::jetoe@aarhus.dk::b7d4adc0-8a6d-4901-898b-14cfe3844edf" providerId="AD" clId="Web-{376B62CE-83AC-053C-6E6E-223D0C3EB434}" dt="2024-11-20T05:30:55.022" v="5" actId="20577"/>
          <ac:graphicFrameMkLst>
            <pc:docMk/>
            <pc:sldMk cId="2830741533" sldId="442"/>
            <ac:graphicFrameMk id="16" creationId="{ABE1B239-70EA-7B42-920C-ADE389DABF5D}"/>
          </ac:graphicFrameMkLst>
        </pc:graphicFrameChg>
      </pc:sldChg>
      <pc:sldChg chg="add">
        <pc:chgData name="Jette Østergaard" userId="S::jetoe@aarhus.dk::b7d4adc0-8a6d-4901-898b-14cfe3844edf" providerId="AD" clId="Web-{376B62CE-83AC-053C-6E6E-223D0C3EB434}" dt="2024-11-20T05:36:39.005" v="6"/>
        <pc:sldMkLst>
          <pc:docMk/>
          <pc:sldMk cId="3992401816" sldId="465"/>
        </pc:sldMkLst>
      </pc:sldChg>
      <pc:sldChg chg="add">
        <pc:chgData name="Jette Østergaard" userId="S::jetoe@aarhus.dk::b7d4adc0-8a6d-4901-898b-14cfe3844edf" providerId="AD" clId="Web-{376B62CE-83AC-053C-6E6E-223D0C3EB434}" dt="2024-11-20T05:36:39.021" v="7"/>
        <pc:sldMkLst>
          <pc:docMk/>
          <pc:sldMk cId="1469203101" sldId="466"/>
        </pc:sldMkLst>
      </pc:sldChg>
      <pc:sldChg chg="add">
        <pc:chgData name="Jette Østergaard" userId="S::jetoe@aarhus.dk::b7d4adc0-8a6d-4901-898b-14cfe3844edf" providerId="AD" clId="Web-{376B62CE-83AC-053C-6E6E-223D0C3EB434}" dt="2024-11-20T05:37:24.554" v="9"/>
        <pc:sldMkLst>
          <pc:docMk/>
          <pc:sldMk cId="1776766801" sldId="467"/>
        </pc:sldMkLst>
      </pc:sldChg>
    </pc:docChg>
  </pc:docChgLst>
  <pc:docChgLst>
    <pc:chgData name="Jette Østergaard" userId="S::jetoe@aarhus.dk::b7d4adc0-8a6d-4901-898b-14cfe3844edf" providerId="AD" clId="Web-{2C9E590D-61FE-909E-AB17-1E0207925846}"/>
    <pc:docChg chg="addSld delSld modSld sldOrd">
      <pc:chgData name="Jette Østergaard" userId="S::jetoe@aarhus.dk::b7d4adc0-8a6d-4901-898b-14cfe3844edf" providerId="AD" clId="Web-{2C9E590D-61FE-909E-AB17-1E0207925846}" dt="2024-11-19T09:36:48.912" v="560"/>
      <pc:docMkLst>
        <pc:docMk/>
      </pc:docMkLst>
      <pc:sldChg chg="modSp add ord">
        <pc:chgData name="Jette Østergaard" userId="S::jetoe@aarhus.dk::b7d4adc0-8a6d-4901-898b-14cfe3844edf" providerId="AD" clId="Web-{2C9E590D-61FE-909E-AB17-1E0207925846}" dt="2024-11-19T07:58:50.182" v="144"/>
        <pc:sldMkLst>
          <pc:docMk/>
          <pc:sldMk cId="809235456" sldId="294"/>
        </pc:sldMkLst>
        <pc:graphicFrameChg chg="modGraphic">
          <ac:chgData name="Jette Østergaard" userId="S::jetoe@aarhus.dk::b7d4adc0-8a6d-4901-898b-14cfe3844edf" providerId="AD" clId="Web-{2C9E590D-61FE-909E-AB17-1E0207925846}" dt="2024-11-19T07:50:50.226" v="25" actId="20577"/>
          <ac:graphicFrameMkLst>
            <pc:docMk/>
            <pc:sldMk cId="809235456" sldId="294"/>
            <ac:graphicFrameMk id="14" creationId="{F0BEDEA5-0A02-4940-939A-5AFDB03CAF5C}"/>
          </ac:graphicFrameMkLst>
        </pc:graphicFrameChg>
      </pc:sldChg>
      <pc:sldChg chg="modSp add del">
        <pc:chgData name="Jette Østergaard" userId="S::jetoe@aarhus.dk::b7d4adc0-8a6d-4901-898b-14cfe3844edf" providerId="AD" clId="Web-{2C9E590D-61FE-909E-AB17-1E0207925846}" dt="2024-11-19T07:52:15.917" v="35" actId="20577"/>
        <pc:sldMkLst>
          <pc:docMk/>
          <pc:sldMk cId="122338155" sldId="295"/>
        </pc:sldMkLst>
        <pc:graphicFrameChg chg="modGraphic">
          <ac:chgData name="Jette Østergaard" userId="S::jetoe@aarhus.dk::b7d4adc0-8a6d-4901-898b-14cfe3844edf" providerId="AD" clId="Web-{2C9E590D-61FE-909E-AB17-1E0207925846}" dt="2024-11-19T07:52:15.917" v="35" actId="20577"/>
          <ac:graphicFrameMkLst>
            <pc:docMk/>
            <pc:sldMk cId="122338155" sldId="295"/>
            <ac:graphicFrameMk id="7" creationId="{B61DE45F-DDB1-4209-99D1-444033015D52}"/>
          </ac:graphicFrameMkLst>
        </pc:graphicFrameChg>
      </pc:sldChg>
      <pc:sldChg chg="modSp">
        <pc:chgData name="Jette Østergaard" userId="S::jetoe@aarhus.dk::b7d4adc0-8a6d-4901-898b-14cfe3844edf" providerId="AD" clId="Web-{2C9E590D-61FE-909E-AB17-1E0207925846}" dt="2024-11-19T07:59:23.621" v="147" actId="20577"/>
        <pc:sldMkLst>
          <pc:docMk/>
          <pc:sldMk cId="2830741533" sldId="442"/>
        </pc:sldMkLst>
        <pc:graphicFrameChg chg="modGraphic">
          <ac:chgData name="Jette Østergaard" userId="S::jetoe@aarhus.dk::b7d4adc0-8a6d-4901-898b-14cfe3844edf" providerId="AD" clId="Web-{2C9E590D-61FE-909E-AB17-1E0207925846}" dt="2024-11-19T07:59:23.621" v="147" actId="20577"/>
          <ac:graphicFrameMkLst>
            <pc:docMk/>
            <pc:sldMk cId="2830741533" sldId="442"/>
            <ac:graphicFrameMk id="16" creationId="{ABE1B239-70EA-7B42-920C-ADE389DABF5D}"/>
          </ac:graphicFrameMkLst>
        </pc:graphicFrameChg>
      </pc:sldChg>
      <pc:sldChg chg="modSp">
        <pc:chgData name="Jette Østergaard" userId="S::jetoe@aarhus.dk::b7d4adc0-8a6d-4901-898b-14cfe3844edf" providerId="AD" clId="Web-{2C9E590D-61FE-909E-AB17-1E0207925846}" dt="2024-11-19T09:32:13.015" v="553" actId="20577"/>
        <pc:sldMkLst>
          <pc:docMk/>
          <pc:sldMk cId="4131868249" sldId="443"/>
        </pc:sldMkLst>
        <pc:spChg chg="mod">
          <ac:chgData name="Jette Østergaard" userId="S::jetoe@aarhus.dk::b7d4adc0-8a6d-4901-898b-14cfe3844edf" providerId="AD" clId="Web-{2C9E590D-61FE-909E-AB17-1E0207925846}" dt="2024-11-19T09:32:13.015" v="553" actId="20577"/>
          <ac:spMkLst>
            <pc:docMk/>
            <pc:sldMk cId="4131868249" sldId="443"/>
            <ac:spMk id="3" creationId="{5053B22D-2A13-C68B-DDC6-70FA779EA579}"/>
          </ac:spMkLst>
        </pc:spChg>
      </pc:sldChg>
      <pc:sldChg chg="addSp delSp modSp del">
        <pc:chgData name="Jette Østergaard" userId="S::jetoe@aarhus.dk::b7d4adc0-8a6d-4901-898b-14cfe3844edf" providerId="AD" clId="Web-{2C9E590D-61FE-909E-AB17-1E0207925846}" dt="2024-11-19T09:33:53.533" v="558"/>
        <pc:sldMkLst>
          <pc:docMk/>
          <pc:sldMk cId="2598965020" sldId="444"/>
        </pc:sldMkLst>
        <pc:spChg chg="mod">
          <ac:chgData name="Jette Østergaard" userId="S::jetoe@aarhus.dk::b7d4adc0-8a6d-4901-898b-14cfe3844edf" providerId="AD" clId="Web-{2C9E590D-61FE-909E-AB17-1E0207925846}" dt="2024-11-19T09:31:11.060" v="550"/>
          <ac:spMkLst>
            <pc:docMk/>
            <pc:sldMk cId="2598965020" sldId="444"/>
            <ac:spMk id="2" creationId="{0CB8A1B0-F2BE-EF77-28F4-12DA13D5B54B}"/>
          </ac:spMkLst>
        </pc:spChg>
        <pc:spChg chg="del">
          <ac:chgData name="Jette Østergaard" userId="S::jetoe@aarhus.dk::b7d4adc0-8a6d-4901-898b-14cfe3844edf" providerId="AD" clId="Web-{2C9E590D-61FE-909E-AB17-1E0207925846}" dt="2024-11-19T09:31:11.060" v="550"/>
          <ac:spMkLst>
            <pc:docMk/>
            <pc:sldMk cId="2598965020" sldId="444"/>
            <ac:spMk id="13" creationId="{35DB3719-6FDC-4E5D-891D-FF40B7300F64}"/>
          </ac:spMkLst>
        </pc:spChg>
        <pc:spChg chg="del">
          <ac:chgData name="Jette Østergaard" userId="S::jetoe@aarhus.dk::b7d4adc0-8a6d-4901-898b-14cfe3844edf" providerId="AD" clId="Web-{2C9E590D-61FE-909E-AB17-1E0207925846}" dt="2024-11-19T09:31:11.060" v="550"/>
          <ac:spMkLst>
            <pc:docMk/>
            <pc:sldMk cId="2598965020" sldId="444"/>
            <ac:spMk id="14" creationId="{E0CBAC23-2E3F-4A90-BA59-F8299F6A5439}"/>
          </ac:spMkLst>
        </pc:spChg>
        <pc:spChg chg="add">
          <ac:chgData name="Jette Østergaard" userId="S::jetoe@aarhus.dk::b7d4adc0-8a6d-4901-898b-14cfe3844edf" providerId="AD" clId="Web-{2C9E590D-61FE-909E-AB17-1E0207925846}" dt="2024-11-19T09:31:11.060" v="550"/>
          <ac:spMkLst>
            <pc:docMk/>
            <pc:sldMk cId="2598965020" sldId="444"/>
            <ac:spMk id="20" creationId="{2E442304-DDBD-4F7B-8017-36BCC863FB40}"/>
          </ac:spMkLst>
        </pc:spChg>
        <pc:spChg chg="add">
          <ac:chgData name="Jette Østergaard" userId="S::jetoe@aarhus.dk::b7d4adc0-8a6d-4901-898b-14cfe3844edf" providerId="AD" clId="Web-{2C9E590D-61FE-909E-AB17-1E0207925846}" dt="2024-11-19T09:31:11.060" v="550"/>
          <ac:spMkLst>
            <pc:docMk/>
            <pc:sldMk cId="2598965020" sldId="444"/>
            <ac:spMk id="22" creationId="{5E107275-3853-46FD-A241-DE4355A42675}"/>
          </ac:spMkLst>
        </pc:spChg>
        <pc:graphicFrameChg chg="mod modGraphic">
          <ac:chgData name="Jette Østergaard" userId="S::jetoe@aarhus.dk::b7d4adc0-8a6d-4901-898b-14cfe3844edf" providerId="AD" clId="Web-{2C9E590D-61FE-909E-AB17-1E0207925846}" dt="2024-11-19T09:31:11.060" v="550"/>
          <ac:graphicFrameMkLst>
            <pc:docMk/>
            <pc:sldMk cId="2598965020" sldId="444"/>
            <ac:graphicFrameMk id="15" creationId="{41343697-8AC4-8FEB-0A70-D19B27669D49}"/>
          </ac:graphicFrameMkLst>
        </pc:graphicFrameChg>
      </pc:sldChg>
      <pc:sldChg chg="del">
        <pc:chgData name="Jette Østergaard" userId="S::jetoe@aarhus.dk::b7d4adc0-8a6d-4901-898b-14cfe3844edf" providerId="AD" clId="Web-{2C9E590D-61FE-909E-AB17-1E0207925846}" dt="2024-11-19T08:04:42.398" v="181"/>
        <pc:sldMkLst>
          <pc:docMk/>
          <pc:sldMk cId="152837549" sldId="448"/>
        </pc:sldMkLst>
      </pc:sldChg>
      <pc:sldChg chg="addSp delSp modSp del">
        <pc:chgData name="Jette Østergaard" userId="S::jetoe@aarhus.dk::b7d4adc0-8a6d-4901-898b-14cfe3844edf" providerId="AD" clId="Web-{2C9E590D-61FE-909E-AB17-1E0207925846}" dt="2024-11-19T08:08:10.391" v="192"/>
        <pc:sldMkLst>
          <pc:docMk/>
          <pc:sldMk cId="3521083000" sldId="449"/>
        </pc:sldMkLst>
        <pc:spChg chg="add del mod">
          <ac:chgData name="Jette Østergaard" userId="S::jetoe@aarhus.dk::b7d4adc0-8a6d-4901-898b-14cfe3844edf" providerId="AD" clId="Web-{2C9E590D-61FE-909E-AB17-1E0207925846}" dt="2024-11-19T08:07:12.466" v="191"/>
          <ac:spMkLst>
            <pc:docMk/>
            <pc:sldMk cId="3521083000" sldId="449"/>
            <ac:spMk id="3" creationId="{6B795501-BB89-605E-9854-ED4899CE2550}"/>
          </ac:spMkLst>
        </pc:spChg>
        <pc:graphicFrameChg chg="mod">
          <ac:chgData name="Jette Østergaard" userId="S::jetoe@aarhus.dk::b7d4adc0-8a6d-4901-898b-14cfe3844edf" providerId="AD" clId="Web-{2C9E590D-61FE-909E-AB17-1E0207925846}" dt="2024-11-19T08:05:38.150" v="183" actId="1076"/>
          <ac:graphicFrameMkLst>
            <pc:docMk/>
            <pc:sldMk cId="3521083000" sldId="449"/>
            <ac:graphicFrameMk id="4" creationId="{F0DD815C-74F2-25B6-6EFC-7D3DFB771EE4}"/>
          </ac:graphicFrameMkLst>
        </pc:graphicFrameChg>
      </pc:sldChg>
      <pc:sldChg chg="del">
        <pc:chgData name="Jette Østergaard" userId="S::jetoe@aarhus.dk::b7d4adc0-8a6d-4901-898b-14cfe3844edf" providerId="AD" clId="Web-{2C9E590D-61FE-909E-AB17-1E0207925846}" dt="2024-11-19T07:58:05.977" v="142"/>
        <pc:sldMkLst>
          <pc:docMk/>
          <pc:sldMk cId="1991228800" sldId="456"/>
        </pc:sldMkLst>
      </pc:sldChg>
      <pc:sldChg chg="modSp del ord">
        <pc:chgData name="Jette Østergaard" userId="S::jetoe@aarhus.dk::b7d4adc0-8a6d-4901-898b-14cfe3844edf" providerId="AD" clId="Web-{2C9E590D-61FE-909E-AB17-1E0207925846}" dt="2024-11-19T08:04:43.242" v="182"/>
        <pc:sldMkLst>
          <pc:docMk/>
          <pc:sldMk cId="2958012918" sldId="457"/>
        </pc:sldMkLst>
        <pc:spChg chg="mod">
          <ac:chgData name="Jette Østergaard" userId="S::jetoe@aarhus.dk::b7d4adc0-8a6d-4901-898b-14cfe3844edf" providerId="AD" clId="Web-{2C9E590D-61FE-909E-AB17-1E0207925846}" dt="2024-11-19T07:57:36.617" v="141" actId="20577"/>
          <ac:spMkLst>
            <pc:docMk/>
            <pc:sldMk cId="2958012918" sldId="457"/>
            <ac:spMk id="3" creationId="{51C021F4-F593-89D7-D1E8-B9F9472011A6}"/>
          </ac:spMkLst>
        </pc:spChg>
      </pc:sldChg>
      <pc:sldChg chg="new del">
        <pc:chgData name="Jette Østergaard" userId="S::jetoe@aarhus.dk::b7d4adc0-8a6d-4901-898b-14cfe3844edf" providerId="AD" clId="Web-{2C9E590D-61FE-909E-AB17-1E0207925846}" dt="2024-11-19T08:00:29.608" v="150"/>
        <pc:sldMkLst>
          <pc:docMk/>
          <pc:sldMk cId="92354203" sldId="458"/>
        </pc:sldMkLst>
      </pc:sldChg>
      <pc:sldChg chg="modSp new">
        <pc:chgData name="Jette Østergaard" userId="S::jetoe@aarhus.dk::b7d4adc0-8a6d-4901-898b-14cfe3844edf" providerId="AD" clId="Web-{2C9E590D-61FE-909E-AB17-1E0207925846}" dt="2024-11-19T08:04:19.897" v="180" actId="20577"/>
        <pc:sldMkLst>
          <pc:docMk/>
          <pc:sldMk cId="539104689" sldId="459"/>
        </pc:sldMkLst>
        <pc:spChg chg="mod">
          <ac:chgData name="Jette Østergaard" userId="S::jetoe@aarhus.dk::b7d4adc0-8a6d-4901-898b-14cfe3844edf" providerId="AD" clId="Web-{2C9E590D-61FE-909E-AB17-1E0207925846}" dt="2024-11-19T08:02:39.300" v="171" actId="14100"/>
          <ac:spMkLst>
            <pc:docMk/>
            <pc:sldMk cId="539104689" sldId="459"/>
            <ac:spMk id="2" creationId="{88F616FB-2B01-C181-1DCB-7AD9EA7738F9}"/>
          </ac:spMkLst>
        </pc:spChg>
        <pc:spChg chg="mod">
          <ac:chgData name="Jette Østergaard" userId="S::jetoe@aarhus.dk::b7d4adc0-8a6d-4901-898b-14cfe3844edf" providerId="AD" clId="Web-{2C9E590D-61FE-909E-AB17-1E0207925846}" dt="2024-11-19T08:03:02.395" v="174" actId="14100"/>
          <ac:spMkLst>
            <pc:docMk/>
            <pc:sldMk cId="539104689" sldId="459"/>
            <ac:spMk id="3" creationId="{F538FCC4-BB27-C778-0459-FD652A6B5919}"/>
          </ac:spMkLst>
        </pc:spChg>
        <pc:spChg chg="mod">
          <ac:chgData name="Jette Østergaard" userId="S::jetoe@aarhus.dk::b7d4adc0-8a6d-4901-898b-14cfe3844edf" providerId="AD" clId="Web-{2C9E590D-61FE-909E-AB17-1E0207925846}" dt="2024-11-19T08:03:17.879" v="176" actId="14100"/>
          <ac:spMkLst>
            <pc:docMk/>
            <pc:sldMk cId="539104689" sldId="459"/>
            <ac:spMk id="4" creationId="{258D99F7-9A5E-09F4-144C-1DEC91B15047}"/>
          </ac:spMkLst>
        </pc:spChg>
        <pc:spChg chg="mod">
          <ac:chgData name="Jette Østergaard" userId="S::jetoe@aarhus.dk::b7d4adc0-8a6d-4901-898b-14cfe3844edf" providerId="AD" clId="Web-{2C9E590D-61FE-909E-AB17-1E0207925846}" dt="2024-11-19T08:03:08.020" v="175" actId="14100"/>
          <ac:spMkLst>
            <pc:docMk/>
            <pc:sldMk cId="539104689" sldId="459"/>
            <ac:spMk id="5" creationId="{960963E1-5691-B314-834D-ED0DC46383E4}"/>
          </ac:spMkLst>
        </pc:spChg>
        <pc:spChg chg="mod">
          <ac:chgData name="Jette Østergaard" userId="S::jetoe@aarhus.dk::b7d4adc0-8a6d-4901-898b-14cfe3844edf" providerId="AD" clId="Web-{2C9E590D-61FE-909E-AB17-1E0207925846}" dt="2024-11-19T08:04:19.897" v="180" actId="20577"/>
          <ac:spMkLst>
            <pc:docMk/>
            <pc:sldMk cId="539104689" sldId="459"/>
            <ac:spMk id="6" creationId="{3D93E0A6-AF95-9F10-2900-45484689CBB6}"/>
          </ac:spMkLst>
        </pc:spChg>
      </pc:sldChg>
      <pc:sldChg chg="addSp delSp modSp new">
        <pc:chgData name="Jette Østergaard" userId="S::jetoe@aarhus.dk::b7d4adc0-8a6d-4901-898b-14cfe3844edf" providerId="AD" clId="Web-{2C9E590D-61FE-909E-AB17-1E0207925846}" dt="2024-11-19T08:16:08.487" v="218" actId="20577"/>
        <pc:sldMkLst>
          <pc:docMk/>
          <pc:sldMk cId="3844172737" sldId="460"/>
        </pc:sldMkLst>
        <pc:spChg chg="mod">
          <ac:chgData name="Jette Østergaard" userId="S::jetoe@aarhus.dk::b7d4adc0-8a6d-4901-898b-14cfe3844edf" providerId="AD" clId="Web-{2C9E590D-61FE-909E-AB17-1E0207925846}" dt="2024-11-19T08:10:52.912" v="202" actId="20577"/>
          <ac:spMkLst>
            <pc:docMk/>
            <pc:sldMk cId="3844172737" sldId="460"/>
            <ac:spMk id="2" creationId="{4D89AC50-6616-88F9-3419-ACD2C6301D61}"/>
          </ac:spMkLst>
        </pc:spChg>
        <pc:spChg chg="del">
          <ac:chgData name="Jette Østergaard" userId="S::jetoe@aarhus.dk::b7d4adc0-8a6d-4901-898b-14cfe3844edf" providerId="AD" clId="Web-{2C9E590D-61FE-909E-AB17-1E0207925846}" dt="2024-11-19T08:10:55.444" v="203"/>
          <ac:spMkLst>
            <pc:docMk/>
            <pc:sldMk cId="3844172737" sldId="460"/>
            <ac:spMk id="3" creationId="{9EAC740A-E498-A9A4-1C27-58088831DCF3}"/>
          </ac:spMkLst>
        </pc:spChg>
        <pc:spChg chg="add mod">
          <ac:chgData name="Jette Østergaard" userId="S::jetoe@aarhus.dk::b7d4adc0-8a6d-4901-898b-14cfe3844edf" providerId="AD" clId="Web-{2C9E590D-61FE-909E-AB17-1E0207925846}" dt="2024-11-19T08:16:08.487" v="218" actId="20577"/>
          <ac:spMkLst>
            <pc:docMk/>
            <pc:sldMk cId="3844172737" sldId="460"/>
            <ac:spMk id="7" creationId="{ED31B741-B53F-A28D-94E8-E96B27C504F4}"/>
          </ac:spMkLst>
        </pc:spChg>
        <pc:graphicFrameChg chg="add del mod ord modGraphic">
          <ac:chgData name="Jette Østergaard" userId="S::jetoe@aarhus.dk::b7d4adc0-8a6d-4901-898b-14cfe3844edf" providerId="AD" clId="Web-{2C9E590D-61FE-909E-AB17-1E0207925846}" dt="2024-11-19T08:11:17.132" v="204"/>
          <ac:graphicFrameMkLst>
            <pc:docMk/>
            <pc:sldMk cId="3844172737" sldId="460"/>
            <ac:graphicFrameMk id="5" creationId="{C506D3E7-EAEC-5268-E1B4-D077C1994B7C}"/>
          </ac:graphicFrameMkLst>
        </pc:graphicFrameChg>
      </pc:sldChg>
      <pc:sldChg chg="addSp delSp modSp new ord">
        <pc:chgData name="Jette Østergaard" userId="S::jetoe@aarhus.dk::b7d4adc0-8a6d-4901-898b-14cfe3844edf" providerId="AD" clId="Web-{2C9E590D-61FE-909E-AB17-1E0207925846}" dt="2024-11-19T09:36:48.912" v="560"/>
        <pc:sldMkLst>
          <pc:docMk/>
          <pc:sldMk cId="1618238802" sldId="461"/>
        </pc:sldMkLst>
        <pc:spChg chg="mod">
          <ac:chgData name="Jette Østergaard" userId="S::jetoe@aarhus.dk::b7d4adc0-8a6d-4901-898b-14cfe3844edf" providerId="AD" clId="Web-{2C9E590D-61FE-909E-AB17-1E0207925846}" dt="2024-11-19T08:22:19.845" v="222" actId="20577"/>
          <ac:spMkLst>
            <pc:docMk/>
            <pc:sldMk cId="1618238802" sldId="461"/>
            <ac:spMk id="2" creationId="{221DA8FD-C322-AFE7-E36D-6559457BE59A}"/>
          </ac:spMkLst>
        </pc:spChg>
        <pc:spChg chg="del">
          <ac:chgData name="Jette Østergaard" userId="S::jetoe@aarhus.dk::b7d4adc0-8a6d-4901-898b-14cfe3844edf" providerId="AD" clId="Web-{2C9E590D-61FE-909E-AB17-1E0207925846}" dt="2024-11-19T08:22:23.470" v="223"/>
          <ac:spMkLst>
            <pc:docMk/>
            <pc:sldMk cId="1618238802" sldId="461"/>
            <ac:spMk id="3" creationId="{0A8029DF-ABEA-0549-FF17-E88297EDBDA8}"/>
          </ac:spMkLst>
        </pc:spChg>
        <pc:spChg chg="mod">
          <ac:chgData name="Jette Østergaard" userId="S::jetoe@aarhus.dk::b7d4adc0-8a6d-4901-898b-14cfe3844edf" providerId="AD" clId="Web-{2C9E590D-61FE-909E-AB17-1E0207925846}" dt="2024-11-19T09:24:42.846" v="500" actId="20577"/>
          <ac:spMkLst>
            <pc:docMk/>
            <pc:sldMk cId="1618238802" sldId="461"/>
            <ac:spMk id="4" creationId="{91C893C9-EF4F-9FD9-674D-BB6E372F3534}"/>
          </ac:spMkLst>
        </pc:spChg>
        <pc:spChg chg="add mod">
          <ac:chgData name="Jette Østergaard" userId="S::jetoe@aarhus.dk::b7d4adc0-8a6d-4901-898b-14cfe3844edf" providerId="AD" clId="Web-{2C9E590D-61FE-909E-AB17-1E0207925846}" dt="2024-11-19T09:01:01.480" v="420" actId="20577"/>
          <ac:spMkLst>
            <pc:docMk/>
            <pc:sldMk cId="1618238802" sldId="461"/>
            <ac:spMk id="8" creationId="{3E0FCC4D-AAD8-3DAA-C9EA-6BE8261CCDD9}"/>
          </ac:spMkLst>
        </pc:spChg>
        <pc:graphicFrameChg chg="add del mod ord modGraphic">
          <ac:chgData name="Jette Østergaard" userId="S::jetoe@aarhus.dk::b7d4adc0-8a6d-4901-898b-14cfe3844edf" providerId="AD" clId="Web-{2C9E590D-61FE-909E-AB17-1E0207925846}" dt="2024-11-19T08:22:57.580" v="227"/>
          <ac:graphicFrameMkLst>
            <pc:docMk/>
            <pc:sldMk cId="1618238802" sldId="461"/>
            <ac:graphicFrameMk id="6" creationId="{D5EC7BA3-6783-A121-35AC-CBE3B5F68377}"/>
          </ac:graphicFrameMkLst>
        </pc:graphicFrameChg>
      </pc:sldChg>
      <pc:sldChg chg="addSp delSp modSp new del mod setBg">
        <pc:chgData name="Jette Østergaard" userId="S::jetoe@aarhus.dk::b7d4adc0-8a6d-4901-898b-14cfe3844edf" providerId="AD" clId="Web-{2C9E590D-61FE-909E-AB17-1E0207925846}" dt="2024-11-19T09:33:59.049" v="559"/>
        <pc:sldMkLst>
          <pc:docMk/>
          <pc:sldMk cId="1658565812" sldId="462"/>
        </pc:sldMkLst>
        <pc:spChg chg="mod">
          <ac:chgData name="Jette Østergaard" userId="S::jetoe@aarhus.dk::b7d4adc0-8a6d-4901-898b-14cfe3844edf" providerId="AD" clId="Web-{2C9E590D-61FE-909E-AB17-1E0207925846}" dt="2024-11-19T09:30:23.465" v="549"/>
          <ac:spMkLst>
            <pc:docMk/>
            <pc:sldMk cId="1658565812" sldId="462"/>
            <ac:spMk id="2" creationId="{33770225-2628-40FE-DD12-B777AF9D7B59}"/>
          </ac:spMkLst>
        </pc:spChg>
        <pc:spChg chg="del mod">
          <ac:chgData name="Jette Østergaard" userId="S::jetoe@aarhus.dk::b7d4adc0-8a6d-4901-898b-14cfe3844edf" providerId="AD" clId="Web-{2C9E590D-61FE-909E-AB17-1E0207925846}" dt="2024-11-19T09:30:23.465" v="549"/>
          <ac:spMkLst>
            <pc:docMk/>
            <pc:sldMk cId="1658565812" sldId="462"/>
            <ac:spMk id="3" creationId="{73B705D1-6976-9930-7B1D-3E70B0321448}"/>
          </ac:spMkLst>
        </pc:spChg>
        <pc:spChg chg="add">
          <ac:chgData name="Jette Østergaard" userId="S::jetoe@aarhus.dk::b7d4adc0-8a6d-4901-898b-14cfe3844edf" providerId="AD" clId="Web-{2C9E590D-61FE-909E-AB17-1E0207925846}" dt="2024-11-19T09:30:23.465" v="549"/>
          <ac:spMkLst>
            <pc:docMk/>
            <pc:sldMk cId="1658565812" sldId="462"/>
            <ac:spMk id="9" creationId="{2E442304-DDBD-4F7B-8017-36BCC863FB40}"/>
          </ac:spMkLst>
        </pc:spChg>
        <pc:spChg chg="add">
          <ac:chgData name="Jette Østergaard" userId="S::jetoe@aarhus.dk::b7d4adc0-8a6d-4901-898b-14cfe3844edf" providerId="AD" clId="Web-{2C9E590D-61FE-909E-AB17-1E0207925846}" dt="2024-11-19T09:30:23.465" v="549"/>
          <ac:spMkLst>
            <pc:docMk/>
            <pc:sldMk cId="1658565812" sldId="462"/>
            <ac:spMk id="11" creationId="{5E107275-3853-46FD-A241-DE4355A42675}"/>
          </ac:spMkLst>
        </pc:spChg>
        <pc:graphicFrameChg chg="add">
          <ac:chgData name="Jette Østergaard" userId="S::jetoe@aarhus.dk::b7d4adc0-8a6d-4901-898b-14cfe3844edf" providerId="AD" clId="Web-{2C9E590D-61FE-909E-AB17-1E0207925846}" dt="2024-11-19T09:30:23.465" v="549"/>
          <ac:graphicFrameMkLst>
            <pc:docMk/>
            <pc:sldMk cId="1658565812" sldId="462"/>
            <ac:graphicFrameMk id="5" creationId="{B2A44CB7-3BBB-263D-17FB-F871412BF633}"/>
          </ac:graphicFrameMkLst>
        </pc:graphicFrameChg>
      </pc:sldChg>
      <pc:sldChg chg="modSp new">
        <pc:chgData name="Jette Østergaard" userId="S::jetoe@aarhus.dk::b7d4adc0-8a6d-4901-898b-14cfe3844edf" providerId="AD" clId="Web-{2C9E590D-61FE-909E-AB17-1E0207925846}" dt="2024-11-19T09:33:52.048" v="557" actId="20577"/>
        <pc:sldMkLst>
          <pc:docMk/>
          <pc:sldMk cId="327204765" sldId="463"/>
        </pc:sldMkLst>
        <pc:spChg chg="mod">
          <ac:chgData name="Jette Østergaard" userId="S::jetoe@aarhus.dk::b7d4adc0-8a6d-4901-898b-14cfe3844edf" providerId="AD" clId="Web-{2C9E590D-61FE-909E-AB17-1E0207925846}" dt="2024-11-19T09:33:52.048" v="557" actId="20577"/>
          <ac:spMkLst>
            <pc:docMk/>
            <pc:sldMk cId="327204765" sldId="463"/>
            <ac:spMk id="2" creationId="{11BDB434-4263-BED4-5238-FE2BCD82550F}"/>
          </ac:spMkLst>
        </pc:spChg>
        <pc:spChg chg="mod">
          <ac:chgData name="Jette Østergaard" userId="S::jetoe@aarhus.dk::b7d4adc0-8a6d-4901-898b-14cfe3844edf" providerId="AD" clId="Web-{2C9E590D-61FE-909E-AB17-1E0207925846}" dt="2024-11-19T09:33:30.595" v="555" actId="20577"/>
          <ac:spMkLst>
            <pc:docMk/>
            <pc:sldMk cId="327204765" sldId="463"/>
            <ac:spMk id="3" creationId="{D27A04AE-46DA-71F9-AD26-C0DD96ABF24A}"/>
          </ac:spMkLst>
        </pc:spChg>
      </pc:sldChg>
    </pc:docChg>
  </pc:docChgLst>
  <pc:docChgLst>
    <pc:chgData name="Jette Østergaard" userId="S::jetoe@aarhus.dk::b7d4adc0-8a6d-4901-898b-14cfe3844edf" providerId="AD" clId="Web-{D13A88CA-A005-EDB3-7780-349967E2D24E}"/>
    <pc:docChg chg="delSld modSld">
      <pc:chgData name="Jette Østergaard" userId="S::jetoe@aarhus.dk::b7d4adc0-8a6d-4901-898b-14cfe3844edf" providerId="AD" clId="Web-{D13A88CA-A005-EDB3-7780-349967E2D24E}" dt="2024-11-14T09:21:54.199" v="12" actId="20577"/>
      <pc:docMkLst>
        <pc:docMk/>
      </pc:docMkLst>
      <pc:sldChg chg="del">
        <pc:chgData name="Jette Østergaard" userId="S::jetoe@aarhus.dk::b7d4adc0-8a6d-4901-898b-14cfe3844edf" providerId="AD" clId="Web-{D13A88CA-A005-EDB3-7780-349967E2D24E}" dt="2024-11-14T09:08:11.293" v="7"/>
        <pc:sldMkLst>
          <pc:docMk/>
          <pc:sldMk cId="4088547831" sldId="331"/>
        </pc:sldMkLst>
      </pc:sldChg>
      <pc:sldChg chg="del">
        <pc:chgData name="Jette Østergaard" userId="S::jetoe@aarhus.dk::b7d4adc0-8a6d-4901-898b-14cfe3844edf" providerId="AD" clId="Web-{D13A88CA-A005-EDB3-7780-349967E2D24E}" dt="2024-11-14T09:08:08.028" v="6"/>
        <pc:sldMkLst>
          <pc:docMk/>
          <pc:sldMk cId="2391288698" sldId="332"/>
        </pc:sldMkLst>
      </pc:sldChg>
      <pc:sldChg chg="modSp">
        <pc:chgData name="Jette Østergaard" userId="S::jetoe@aarhus.dk::b7d4adc0-8a6d-4901-898b-14cfe3844edf" providerId="AD" clId="Web-{D13A88CA-A005-EDB3-7780-349967E2D24E}" dt="2024-11-14T09:01:17.497" v="5" actId="20577"/>
        <pc:sldMkLst>
          <pc:docMk/>
          <pc:sldMk cId="2830741533" sldId="442"/>
        </pc:sldMkLst>
        <pc:graphicFrameChg chg="mod modGraphic">
          <ac:chgData name="Jette Østergaard" userId="S::jetoe@aarhus.dk::b7d4adc0-8a6d-4901-898b-14cfe3844edf" providerId="AD" clId="Web-{D13A88CA-A005-EDB3-7780-349967E2D24E}" dt="2024-11-14T09:01:17.497" v="5" actId="20577"/>
          <ac:graphicFrameMkLst>
            <pc:docMk/>
            <pc:sldMk cId="2830741533" sldId="442"/>
            <ac:graphicFrameMk id="16" creationId="{ABE1B239-70EA-7B42-920C-ADE389DABF5D}"/>
          </ac:graphicFrameMkLst>
        </pc:graphicFrameChg>
      </pc:sldChg>
      <pc:sldChg chg="modSp">
        <pc:chgData name="Jette Østergaard" userId="S::jetoe@aarhus.dk::b7d4adc0-8a6d-4901-898b-14cfe3844edf" providerId="AD" clId="Web-{D13A88CA-A005-EDB3-7780-349967E2D24E}" dt="2024-11-14T09:21:54.199" v="12" actId="20577"/>
        <pc:sldMkLst>
          <pc:docMk/>
          <pc:sldMk cId="233025126" sldId="445"/>
        </pc:sldMkLst>
        <pc:spChg chg="mod">
          <ac:chgData name="Jette Østergaard" userId="S::jetoe@aarhus.dk::b7d4adc0-8a6d-4901-898b-14cfe3844edf" providerId="AD" clId="Web-{D13A88CA-A005-EDB3-7780-349967E2D24E}" dt="2024-11-14T09:21:54.199" v="12" actId="20577"/>
          <ac:spMkLst>
            <pc:docMk/>
            <pc:sldMk cId="233025126" sldId="445"/>
            <ac:spMk id="3" creationId="{036C88B9-F8EA-A2EA-88D0-9E940FAC7AD8}"/>
          </ac:spMkLst>
        </pc:spChg>
      </pc:sldChg>
    </pc:docChg>
  </pc:docChgLst>
  <pc:docChgLst>
    <pc:chgData name="Jette Østergaard" userId="S::jetoe@aarhus.dk::b7d4adc0-8a6d-4901-898b-14cfe3844edf" providerId="AD" clId="Web-{580B770D-06AD-38F5-1714-E247A45AB8C0}"/>
    <pc:docChg chg="modSld">
      <pc:chgData name="Jette Østergaard" userId="S::jetoe@aarhus.dk::b7d4adc0-8a6d-4901-898b-14cfe3844edf" providerId="AD" clId="Web-{580B770D-06AD-38F5-1714-E247A45AB8C0}" dt="2024-11-18T08:55:45.821" v="70" actId="20577"/>
      <pc:docMkLst>
        <pc:docMk/>
      </pc:docMkLst>
      <pc:sldChg chg="addSp delSp modSp">
        <pc:chgData name="Jette Østergaard" userId="S::jetoe@aarhus.dk::b7d4adc0-8a6d-4901-898b-14cfe3844edf" providerId="AD" clId="Web-{580B770D-06AD-38F5-1714-E247A45AB8C0}" dt="2024-11-18T08:55:45.821" v="70" actId="20577"/>
        <pc:sldMkLst>
          <pc:docMk/>
          <pc:sldMk cId="152837549" sldId="448"/>
        </pc:sldMkLst>
        <pc:spChg chg="add del mod">
          <ac:chgData name="Jette Østergaard" userId="S::jetoe@aarhus.dk::b7d4adc0-8a6d-4901-898b-14cfe3844edf" providerId="AD" clId="Web-{580B770D-06AD-38F5-1714-E247A45AB8C0}" dt="2024-11-18T08:46:18.192" v="63"/>
          <ac:spMkLst>
            <pc:docMk/>
            <pc:sldMk cId="152837549" sldId="448"/>
            <ac:spMk id="3" creationId="{3A67B137-A260-A493-A141-9A9B822FFD6B}"/>
          </ac:spMkLst>
        </pc:spChg>
        <pc:spChg chg="mod">
          <ac:chgData name="Jette Østergaard" userId="S::jetoe@aarhus.dk::b7d4adc0-8a6d-4901-898b-14cfe3844edf" providerId="AD" clId="Web-{580B770D-06AD-38F5-1714-E247A45AB8C0}" dt="2024-11-18T08:55:45.821" v="70" actId="20577"/>
          <ac:spMkLst>
            <pc:docMk/>
            <pc:sldMk cId="152837549" sldId="448"/>
            <ac:spMk id="8" creationId="{AB6A1955-DB3B-9244-41C8-4DC296ECE850}"/>
          </ac:spMkLst>
        </pc:spChg>
      </pc:sldChg>
      <pc:sldChg chg="modSp">
        <pc:chgData name="Jette Østergaard" userId="S::jetoe@aarhus.dk::b7d4adc0-8a6d-4901-898b-14cfe3844edf" providerId="AD" clId="Web-{580B770D-06AD-38F5-1714-E247A45AB8C0}" dt="2024-11-18T08:36:47.859" v="59"/>
        <pc:sldMkLst>
          <pc:docMk/>
          <pc:sldMk cId="3521083000" sldId="449"/>
        </pc:sldMkLst>
        <pc:graphicFrameChg chg="mod modGraphic">
          <ac:chgData name="Jette Østergaard" userId="S::jetoe@aarhus.dk::b7d4adc0-8a6d-4901-898b-14cfe3844edf" providerId="AD" clId="Web-{580B770D-06AD-38F5-1714-E247A45AB8C0}" dt="2024-11-18T08:36:47.859" v="59"/>
          <ac:graphicFrameMkLst>
            <pc:docMk/>
            <pc:sldMk cId="3521083000" sldId="449"/>
            <ac:graphicFrameMk id="5" creationId="{9BC25B64-20BF-120A-F9B2-05E180CC4CF6}"/>
          </ac:graphicFrameMkLst>
        </pc:graphicFrameChg>
      </pc:sldChg>
    </pc:docChg>
  </pc:docChgLst>
  <pc:docChgLst>
    <pc:chgData name="Jette Østergaard" userId="S::jetoe@aarhus.dk::b7d4adc0-8a6d-4901-898b-14cfe3844edf" providerId="AD" clId="Web-{77E0D797-2A4B-E3EE-6EC3-C8E864053A5E}"/>
    <pc:docChg chg="addSld delSld modSld">
      <pc:chgData name="Jette Østergaard" userId="S::jetoe@aarhus.dk::b7d4adc0-8a6d-4901-898b-14cfe3844edf" providerId="AD" clId="Web-{77E0D797-2A4B-E3EE-6EC3-C8E864053A5E}" dt="2024-11-11T11:22:27.227" v="123"/>
      <pc:docMkLst>
        <pc:docMk/>
      </pc:docMkLst>
      <pc:sldChg chg="addSp delSp modSp">
        <pc:chgData name="Jette Østergaard" userId="S::jetoe@aarhus.dk::b7d4adc0-8a6d-4901-898b-14cfe3844edf" providerId="AD" clId="Web-{77E0D797-2A4B-E3EE-6EC3-C8E864053A5E}" dt="2024-11-11T11:22:27.227" v="123"/>
        <pc:sldMkLst>
          <pc:docMk/>
          <pc:sldMk cId="2830741533" sldId="442"/>
        </pc:sldMkLst>
        <pc:spChg chg="mod">
          <ac:chgData name="Jette Østergaard" userId="S::jetoe@aarhus.dk::b7d4adc0-8a6d-4901-898b-14cfe3844edf" providerId="AD" clId="Web-{77E0D797-2A4B-E3EE-6EC3-C8E864053A5E}" dt="2024-11-11T11:22:27.227" v="123"/>
          <ac:spMkLst>
            <pc:docMk/>
            <pc:sldMk cId="2830741533" sldId="442"/>
            <ac:spMk id="5" creationId="{355E937B-A599-D7C6-40C5-69F375ADD295}"/>
          </ac:spMkLst>
        </pc:spChg>
        <pc:spChg chg="del">
          <ac:chgData name="Jette Østergaard" userId="S::jetoe@aarhus.dk::b7d4adc0-8a6d-4901-898b-14cfe3844edf" providerId="AD" clId="Web-{77E0D797-2A4B-E3EE-6EC3-C8E864053A5E}" dt="2024-11-11T11:22:27.227" v="123"/>
          <ac:spMkLst>
            <pc:docMk/>
            <pc:sldMk cId="2830741533" sldId="442"/>
            <ac:spMk id="6" creationId="{FF64F0C3-C3B7-D64D-1DAF-12753106460D}"/>
          </ac:spMkLst>
        </pc:spChg>
        <pc:spChg chg="del">
          <ac:chgData name="Jette Østergaard" userId="S::jetoe@aarhus.dk::b7d4adc0-8a6d-4901-898b-14cfe3844edf" providerId="AD" clId="Web-{77E0D797-2A4B-E3EE-6EC3-C8E864053A5E}" dt="2024-11-11T11:22:27.227" v="123"/>
          <ac:spMkLst>
            <pc:docMk/>
            <pc:sldMk cId="2830741533" sldId="442"/>
            <ac:spMk id="8" creationId="{DAF1966E-FD40-4A4A-B61B-C4DF7FA05F06}"/>
          </ac:spMkLst>
        </pc:spChg>
        <pc:spChg chg="del">
          <ac:chgData name="Jette Østergaard" userId="S::jetoe@aarhus.dk::b7d4adc0-8a6d-4901-898b-14cfe3844edf" providerId="AD" clId="Web-{77E0D797-2A4B-E3EE-6EC3-C8E864053A5E}" dt="2024-11-11T11:22:27.227" v="123"/>
          <ac:spMkLst>
            <pc:docMk/>
            <pc:sldMk cId="2830741533" sldId="442"/>
            <ac:spMk id="10" creationId="{047BFA19-D45E-416B-A404-7AF2F3F27017}"/>
          </ac:spMkLst>
        </pc:spChg>
        <pc:spChg chg="del">
          <ac:chgData name="Jette Østergaard" userId="S::jetoe@aarhus.dk::b7d4adc0-8a6d-4901-898b-14cfe3844edf" providerId="AD" clId="Web-{77E0D797-2A4B-E3EE-6EC3-C8E864053A5E}" dt="2024-11-11T11:22:27.227" v="123"/>
          <ac:spMkLst>
            <pc:docMk/>
            <pc:sldMk cId="2830741533" sldId="442"/>
            <ac:spMk id="12" creationId="{8E0105E7-23DB-4CF2-8258-FF47C7620F6E}"/>
          </ac:spMkLst>
        </pc:spChg>
        <pc:spChg chg="del">
          <ac:chgData name="Jette Østergaard" userId="S::jetoe@aarhus.dk::b7d4adc0-8a6d-4901-898b-14cfe3844edf" providerId="AD" clId="Web-{77E0D797-2A4B-E3EE-6EC3-C8E864053A5E}" dt="2024-11-11T11:22:27.227" v="123"/>
          <ac:spMkLst>
            <pc:docMk/>
            <pc:sldMk cId="2830741533" sldId="442"/>
            <ac:spMk id="14" creationId="{074B4F7D-14B2-478B-8BF5-01E4E0C5D263}"/>
          </ac:spMkLst>
        </pc:spChg>
        <pc:spChg chg="add">
          <ac:chgData name="Jette Østergaard" userId="S::jetoe@aarhus.dk::b7d4adc0-8a6d-4901-898b-14cfe3844edf" providerId="AD" clId="Web-{77E0D797-2A4B-E3EE-6EC3-C8E864053A5E}" dt="2024-11-11T11:22:27.227" v="123"/>
          <ac:spMkLst>
            <pc:docMk/>
            <pc:sldMk cId="2830741533" sldId="442"/>
            <ac:spMk id="20" creationId="{BACC6370-2D7E-4714-9D71-7542949D7D5D}"/>
          </ac:spMkLst>
        </pc:spChg>
        <pc:spChg chg="add">
          <ac:chgData name="Jette Østergaard" userId="S::jetoe@aarhus.dk::b7d4adc0-8a6d-4901-898b-14cfe3844edf" providerId="AD" clId="Web-{77E0D797-2A4B-E3EE-6EC3-C8E864053A5E}" dt="2024-11-11T11:22:27.227" v="123"/>
          <ac:spMkLst>
            <pc:docMk/>
            <pc:sldMk cId="2830741533" sldId="442"/>
            <ac:spMk id="22" creationId="{F68B3F68-107C-434F-AA38-110D5EA91B85}"/>
          </ac:spMkLst>
        </pc:spChg>
        <pc:spChg chg="add">
          <ac:chgData name="Jette Østergaard" userId="S::jetoe@aarhus.dk::b7d4adc0-8a6d-4901-898b-14cfe3844edf" providerId="AD" clId="Web-{77E0D797-2A4B-E3EE-6EC3-C8E864053A5E}" dt="2024-11-11T11:22:27.227" v="123"/>
          <ac:spMkLst>
            <pc:docMk/>
            <pc:sldMk cId="2830741533" sldId="442"/>
            <ac:spMk id="24" creationId="{AAD0DBB9-1A4B-4391-81D4-CB19F9AB918A}"/>
          </ac:spMkLst>
        </pc:spChg>
        <pc:spChg chg="add">
          <ac:chgData name="Jette Østergaard" userId="S::jetoe@aarhus.dk::b7d4adc0-8a6d-4901-898b-14cfe3844edf" providerId="AD" clId="Web-{77E0D797-2A4B-E3EE-6EC3-C8E864053A5E}" dt="2024-11-11T11:22:27.227" v="123"/>
          <ac:spMkLst>
            <pc:docMk/>
            <pc:sldMk cId="2830741533" sldId="442"/>
            <ac:spMk id="26" creationId="{063BBA22-50EA-4C4D-BE05-F1CE4E63AA56}"/>
          </ac:spMkLst>
        </pc:spChg>
        <pc:graphicFrameChg chg="add">
          <ac:chgData name="Jette Østergaard" userId="S::jetoe@aarhus.dk::b7d4adc0-8a6d-4901-898b-14cfe3844edf" providerId="AD" clId="Web-{77E0D797-2A4B-E3EE-6EC3-C8E864053A5E}" dt="2024-11-11T11:22:27.227" v="123"/>
          <ac:graphicFrameMkLst>
            <pc:docMk/>
            <pc:sldMk cId="2830741533" sldId="442"/>
            <ac:graphicFrameMk id="16" creationId="{ABE1B239-70EA-7B42-920C-ADE389DABF5D}"/>
          </ac:graphicFrameMkLst>
        </pc:graphicFrameChg>
      </pc:sldChg>
      <pc:sldChg chg="modSp">
        <pc:chgData name="Jette Østergaard" userId="S::jetoe@aarhus.dk::b7d4adc0-8a6d-4901-898b-14cfe3844edf" providerId="AD" clId="Web-{77E0D797-2A4B-E3EE-6EC3-C8E864053A5E}" dt="2024-11-11T10:50:09.715" v="84" actId="20577"/>
        <pc:sldMkLst>
          <pc:docMk/>
          <pc:sldMk cId="4131868249" sldId="443"/>
        </pc:sldMkLst>
        <pc:spChg chg="mod">
          <ac:chgData name="Jette Østergaard" userId="S::jetoe@aarhus.dk::b7d4adc0-8a6d-4901-898b-14cfe3844edf" providerId="AD" clId="Web-{77E0D797-2A4B-E3EE-6EC3-C8E864053A5E}" dt="2024-11-11T10:50:06.230" v="83" actId="20577"/>
          <ac:spMkLst>
            <pc:docMk/>
            <pc:sldMk cId="4131868249" sldId="443"/>
            <ac:spMk id="2" creationId="{EBE22F75-FC17-314C-6CED-5BB2E0A0DBC8}"/>
          </ac:spMkLst>
        </pc:spChg>
        <pc:spChg chg="mod">
          <ac:chgData name="Jette Østergaard" userId="S::jetoe@aarhus.dk::b7d4adc0-8a6d-4901-898b-14cfe3844edf" providerId="AD" clId="Web-{77E0D797-2A4B-E3EE-6EC3-C8E864053A5E}" dt="2024-11-11T10:50:09.715" v="84" actId="20577"/>
          <ac:spMkLst>
            <pc:docMk/>
            <pc:sldMk cId="4131868249" sldId="443"/>
            <ac:spMk id="3" creationId="{5053B22D-2A13-C68B-DDC6-70FA779EA579}"/>
          </ac:spMkLst>
        </pc:spChg>
      </pc:sldChg>
      <pc:sldChg chg="addSp delSp modSp">
        <pc:chgData name="Jette Østergaard" userId="S::jetoe@aarhus.dk::b7d4adc0-8a6d-4901-898b-14cfe3844edf" providerId="AD" clId="Web-{77E0D797-2A4B-E3EE-6EC3-C8E864053A5E}" dt="2024-11-11T10:46:32.613" v="81" actId="20577"/>
        <pc:sldMkLst>
          <pc:docMk/>
          <pc:sldMk cId="2598965020" sldId="444"/>
        </pc:sldMkLst>
        <pc:spChg chg="mod">
          <ac:chgData name="Jette Østergaard" userId="S::jetoe@aarhus.dk::b7d4adc0-8a6d-4901-898b-14cfe3844edf" providerId="AD" clId="Web-{77E0D797-2A4B-E3EE-6EC3-C8E864053A5E}" dt="2024-11-11T10:42:47.854" v="74" actId="20577"/>
          <ac:spMkLst>
            <pc:docMk/>
            <pc:sldMk cId="2598965020" sldId="444"/>
            <ac:spMk id="2" creationId="{0CB8A1B0-F2BE-EF77-28F4-12DA13D5B54B}"/>
          </ac:spMkLst>
        </pc:spChg>
        <pc:spChg chg="mod">
          <ac:chgData name="Jette Østergaard" userId="S::jetoe@aarhus.dk::b7d4adc0-8a6d-4901-898b-14cfe3844edf" providerId="AD" clId="Web-{77E0D797-2A4B-E3EE-6EC3-C8E864053A5E}" dt="2024-11-11T10:46:32.613" v="81" actId="20577"/>
          <ac:spMkLst>
            <pc:docMk/>
            <pc:sldMk cId="2598965020" sldId="444"/>
            <ac:spMk id="3" creationId="{9E72EBC6-00A8-2C03-CC92-AD2FB4EE5A4B}"/>
          </ac:spMkLst>
        </pc:spChg>
        <pc:spChg chg="add del mod">
          <ac:chgData name="Jette Østergaard" userId="S::jetoe@aarhus.dk::b7d4adc0-8a6d-4901-898b-14cfe3844edf" providerId="AD" clId="Web-{77E0D797-2A4B-E3EE-6EC3-C8E864053A5E}" dt="2024-11-11T10:41:52.383" v="52"/>
          <ac:spMkLst>
            <pc:docMk/>
            <pc:sldMk cId="2598965020" sldId="444"/>
            <ac:spMk id="4" creationId="{C8EB799D-D1E4-1C65-CE4C-CE8826433878}"/>
          </ac:spMkLst>
        </pc:spChg>
      </pc:sldChg>
      <pc:sldChg chg="modSp">
        <pc:chgData name="Jette Østergaard" userId="S::jetoe@aarhus.dk::b7d4adc0-8a6d-4901-898b-14cfe3844edf" providerId="AD" clId="Web-{77E0D797-2A4B-E3EE-6EC3-C8E864053A5E}" dt="2024-11-11T11:21:53.507" v="122" actId="20577"/>
        <pc:sldMkLst>
          <pc:docMk/>
          <pc:sldMk cId="2929470730" sldId="446"/>
        </pc:sldMkLst>
        <pc:spChg chg="mod">
          <ac:chgData name="Jette Østergaard" userId="S::jetoe@aarhus.dk::b7d4adc0-8a6d-4901-898b-14cfe3844edf" providerId="AD" clId="Web-{77E0D797-2A4B-E3EE-6EC3-C8E864053A5E}" dt="2024-11-11T11:21:53.507" v="122" actId="20577"/>
          <ac:spMkLst>
            <pc:docMk/>
            <pc:sldMk cId="2929470730" sldId="446"/>
            <ac:spMk id="3" creationId="{05B92E5B-9B4D-DCB0-375B-627729ADEB2B}"/>
          </ac:spMkLst>
        </pc:spChg>
      </pc:sldChg>
      <pc:sldChg chg="addSp delSp modSp new">
        <pc:chgData name="Jette Østergaard" userId="S::jetoe@aarhus.dk::b7d4adc0-8a6d-4901-898b-14cfe3844edf" providerId="AD" clId="Web-{77E0D797-2A4B-E3EE-6EC3-C8E864053A5E}" dt="2024-11-11T11:14:59.571" v="96" actId="20577"/>
        <pc:sldMkLst>
          <pc:docMk/>
          <pc:sldMk cId="152837549" sldId="448"/>
        </pc:sldMkLst>
        <pc:spChg chg="mod">
          <ac:chgData name="Jette Østergaard" userId="S::jetoe@aarhus.dk::b7d4adc0-8a6d-4901-898b-14cfe3844edf" providerId="AD" clId="Web-{77E0D797-2A4B-E3EE-6EC3-C8E864053A5E}" dt="2024-11-11T11:14:59.571" v="96" actId="20577"/>
          <ac:spMkLst>
            <pc:docMk/>
            <pc:sldMk cId="152837549" sldId="448"/>
            <ac:spMk id="2" creationId="{3C3E1D43-2BB1-AF23-470D-A577224140DB}"/>
          </ac:spMkLst>
        </pc:spChg>
        <pc:spChg chg="del">
          <ac:chgData name="Jette Østergaard" userId="S::jetoe@aarhus.dk::b7d4adc0-8a6d-4901-898b-14cfe3844edf" providerId="AD" clId="Web-{77E0D797-2A4B-E3EE-6EC3-C8E864053A5E}" dt="2024-11-11T11:13:36.615" v="86"/>
          <ac:spMkLst>
            <pc:docMk/>
            <pc:sldMk cId="152837549" sldId="448"/>
            <ac:spMk id="3" creationId="{3FC9353D-428E-AB12-9251-7D055472275D}"/>
          </ac:spMkLst>
        </pc:spChg>
        <pc:spChg chg="add del mod">
          <ac:chgData name="Jette Østergaard" userId="S::jetoe@aarhus.dk::b7d4adc0-8a6d-4901-898b-14cfe3844edf" providerId="AD" clId="Web-{77E0D797-2A4B-E3EE-6EC3-C8E864053A5E}" dt="2024-11-11T11:13:47.506" v="90"/>
          <ac:spMkLst>
            <pc:docMk/>
            <pc:sldMk cId="152837549" sldId="448"/>
            <ac:spMk id="6" creationId="{827F5A05-137C-04DA-3451-15184E614DBF}"/>
          </ac:spMkLst>
        </pc:spChg>
        <pc:spChg chg="add mod">
          <ac:chgData name="Jette Østergaard" userId="S::jetoe@aarhus.dk::b7d4adc0-8a6d-4901-898b-14cfe3844edf" providerId="AD" clId="Web-{77E0D797-2A4B-E3EE-6EC3-C8E864053A5E}" dt="2024-11-11T11:14:47.086" v="94" actId="20577"/>
          <ac:spMkLst>
            <pc:docMk/>
            <pc:sldMk cId="152837549" sldId="448"/>
            <ac:spMk id="8" creationId="{AB6A1955-DB3B-9244-41C8-4DC296ECE850}"/>
          </ac:spMkLst>
        </pc:spChg>
        <pc:picChg chg="add del mod ord">
          <ac:chgData name="Jette Østergaard" userId="S::jetoe@aarhus.dk::b7d4adc0-8a6d-4901-898b-14cfe3844edf" providerId="AD" clId="Web-{77E0D797-2A4B-E3EE-6EC3-C8E864053A5E}" dt="2024-11-11T11:13:47.521" v="92"/>
          <ac:picMkLst>
            <pc:docMk/>
            <pc:sldMk cId="152837549" sldId="448"/>
            <ac:picMk id="4" creationId="{D9CC1E7C-64F3-FA11-72A7-0AA2B50BDCFD}"/>
          </ac:picMkLst>
        </pc:picChg>
        <pc:picChg chg="add del mod">
          <ac:chgData name="Jette Østergaard" userId="S::jetoe@aarhus.dk::b7d4adc0-8a6d-4901-898b-14cfe3844edf" providerId="AD" clId="Web-{77E0D797-2A4B-E3EE-6EC3-C8E864053A5E}" dt="2024-11-11T11:13:47.506" v="91"/>
          <ac:picMkLst>
            <pc:docMk/>
            <pc:sldMk cId="152837549" sldId="448"/>
            <ac:picMk id="5" creationId="{E0F3077E-219A-0F8F-FFDC-F9391A310601}"/>
          </ac:picMkLst>
        </pc:picChg>
      </pc:sldChg>
      <pc:sldChg chg="new del">
        <pc:chgData name="Jette Østergaard" userId="S::jetoe@aarhus.dk::b7d4adc0-8a6d-4901-898b-14cfe3844edf" providerId="AD" clId="Web-{77E0D797-2A4B-E3EE-6EC3-C8E864053A5E}" dt="2024-11-11T10:40:47.490" v="45"/>
        <pc:sldMkLst>
          <pc:docMk/>
          <pc:sldMk cId="2209702504" sldId="448"/>
        </pc:sldMkLst>
      </pc:sldChg>
      <pc:sldChg chg="new del">
        <pc:chgData name="Jette Østergaard" userId="S::jetoe@aarhus.dk::b7d4adc0-8a6d-4901-898b-14cfe3844edf" providerId="AD" clId="Web-{77E0D797-2A4B-E3EE-6EC3-C8E864053A5E}" dt="2024-11-11T10:40:43.771" v="44"/>
        <pc:sldMkLst>
          <pc:docMk/>
          <pc:sldMk cId="269764125" sldId="449"/>
        </pc:sldMkLst>
      </pc:sldChg>
      <pc:sldChg chg="addSp delSp modSp new">
        <pc:chgData name="Jette Østergaard" userId="S::jetoe@aarhus.dk::b7d4adc0-8a6d-4901-898b-14cfe3844edf" providerId="AD" clId="Web-{77E0D797-2A4B-E3EE-6EC3-C8E864053A5E}" dt="2024-11-11T11:20:05.409" v="114" actId="20577"/>
        <pc:sldMkLst>
          <pc:docMk/>
          <pc:sldMk cId="3521083000" sldId="449"/>
        </pc:sldMkLst>
        <pc:spChg chg="mod">
          <ac:chgData name="Jette Østergaard" userId="S::jetoe@aarhus.dk::b7d4adc0-8a6d-4901-898b-14cfe3844edf" providerId="AD" clId="Web-{77E0D797-2A4B-E3EE-6EC3-C8E864053A5E}" dt="2024-11-11T11:20:05.409" v="114" actId="20577"/>
          <ac:spMkLst>
            <pc:docMk/>
            <pc:sldMk cId="3521083000" sldId="449"/>
            <ac:spMk id="2" creationId="{F19142A9-A6E6-A587-123F-163DDCACFC49}"/>
          </ac:spMkLst>
        </pc:spChg>
        <pc:spChg chg="del">
          <ac:chgData name="Jette Østergaard" userId="S::jetoe@aarhus.dk::b7d4adc0-8a6d-4901-898b-14cfe3844edf" providerId="AD" clId="Web-{77E0D797-2A4B-E3EE-6EC3-C8E864053A5E}" dt="2024-11-11T11:19:35.315" v="98"/>
          <ac:spMkLst>
            <pc:docMk/>
            <pc:sldMk cId="3521083000" sldId="449"/>
            <ac:spMk id="3" creationId="{E4CCFA3E-EC11-E238-20AA-E9E10BF61D0C}"/>
          </ac:spMkLst>
        </pc:spChg>
        <pc:graphicFrameChg chg="add mod ord modGraphic">
          <ac:chgData name="Jette Østergaard" userId="S::jetoe@aarhus.dk::b7d4adc0-8a6d-4901-898b-14cfe3844edf" providerId="AD" clId="Web-{77E0D797-2A4B-E3EE-6EC3-C8E864053A5E}" dt="2024-11-11T11:19:35.315" v="98"/>
          <ac:graphicFrameMkLst>
            <pc:docMk/>
            <pc:sldMk cId="3521083000" sldId="449"/>
            <ac:graphicFrameMk id="5" creationId="{9BC25B64-20BF-120A-F9B2-05E180CC4CF6}"/>
          </ac:graphicFrameMkLst>
        </pc:graphicFrameChg>
      </pc:sldChg>
      <pc:sldChg chg="new del">
        <pc:chgData name="Jette Østergaard" userId="S::jetoe@aarhus.dk::b7d4adc0-8a6d-4901-898b-14cfe3844edf" providerId="AD" clId="Web-{77E0D797-2A4B-E3EE-6EC3-C8E864053A5E}" dt="2024-11-11T10:40:34.427" v="43"/>
        <pc:sldMkLst>
          <pc:docMk/>
          <pc:sldMk cId="165062179" sldId="450"/>
        </pc:sldMkLst>
      </pc:sldChg>
    </pc:docChg>
  </pc:docChgLst>
  <pc:docChgLst>
    <pc:chgData name="Jette Østergaard" userId="S::jetoe@aarhus.dk::b7d4adc0-8a6d-4901-898b-14cfe3844edf" providerId="AD" clId="Web-{FB97FAF9-E3F6-E216-CA94-194AF09A894B}"/>
    <pc:docChg chg="addSld delSld modSld">
      <pc:chgData name="Jette Østergaard" userId="S::jetoe@aarhus.dk::b7d4adc0-8a6d-4901-898b-14cfe3844edf" providerId="AD" clId="Web-{FB97FAF9-E3F6-E216-CA94-194AF09A894B}" dt="2024-11-25T09:32:39.662" v="26" actId="20577"/>
      <pc:docMkLst>
        <pc:docMk/>
      </pc:docMkLst>
      <pc:sldChg chg="modSp">
        <pc:chgData name="Jette Østergaard" userId="S::jetoe@aarhus.dk::b7d4adc0-8a6d-4901-898b-14cfe3844edf" providerId="AD" clId="Web-{FB97FAF9-E3F6-E216-CA94-194AF09A894B}" dt="2024-11-25T09:32:39.662" v="26" actId="20577"/>
        <pc:sldMkLst>
          <pc:docMk/>
          <pc:sldMk cId="539104689" sldId="459"/>
        </pc:sldMkLst>
        <pc:spChg chg="mod">
          <ac:chgData name="Jette Østergaard" userId="S::jetoe@aarhus.dk::b7d4adc0-8a6d-4901-898b-14cfe3844edf" providerId="AD" clId="Web-{FB97FAF9-E3F6-E216-CA94-194AF09A894B}" dt="2024-11-25T09:32:39.662" v="26" actId="20577"/>
          <ac:spMkLst>
            <pc:docMk/>
            <pc:sldMk cId="539104689" sldId="459"/>
            <ac:spMk id="6" creationId="{3D93E0A6-AF95-9F10-2900-45484689CBB6}"/>
          </ac:spMkLst>
        </pc:spChg>
      </pc:sldChg>
      <pc:sldChg chg="new del">
        <pc:chgData name="Jette Østergaard" userId="S::jetoe@aarhus.dk::b7d4adc0-8a6d-4901-898b-14cfe3844edf" providerId="AD" clId="Web-{FB97FAF9-E3F6-E216-CA94-194AF09A894B}" dt="2024-11-24T09:30:33.870" v="2"/>
        <pc:sldMkLst>
          <pc:docMk/>
          <pc:sldMk cId="2209933820" sldId="472"/>
        </pc:sldMkLst>
      </pc:sldChg>
      <pc:sldChg chg="new del">
        <pc:chgData name="Jette Østergaard" userId="S::jetoe@aarhus.dk::b7d4adc0-8a6d-4901-898b-14cfe3844edf" providerId="AD" clId="Web-{FB97FAF9-E3F6-E216-CA94-194AF09A894B}" dt="2024-11-25T09:32:16.771" v="3"/>
        <pc:sldMkLst>
          <pc:docMk/>
          <pc:sldMk cId="4118547920" sldId="473"/>
        </pc:sldMkLst>
      </pc:sldChg>
    </pc:docChg>
  </pc:docChgLst>
  <pc:docChgLst>
    <pc:chgData name="Jette Østergaard" userId="S::jetoe@aarhus.dk::b7d4adc0-8a6d-4901-898b-14cfe3844edf" providerId="AD" clId="Web-{D2593504-B949-D6FA-403F-5379CFC2C60A}"/>
    <pc:docChg chg="addSld delSld modSld">
      <pc:chgData name="Jette Østergaard" userId="S::jetoe@aarhus.dk::b7d4adc0-8a6d-4901-898b-14cfe3844edf" providerId="AD" clId="Web-{D2593504-B949-D6FA-403F-5379CFC2C60A}" dt="2024-11-24T09:18:45.885" v="17"/>
      <pc:docMkLst>
        <pc:docMk/>
      </pc:docMkLst>
      <pc:sldChg chg="modSp">
        <pc:chgData name="Jette Østergaard" userId="S::jetoe@aarhus.dk::b7d4adc0-8a6d-4901-898b-14cfe3844edf" providerId="AD" clId="Web-{D2593504-B949-D6FA-403F-5379CFC2C60A}" dt="2024-11-24T08:52:38.357" v="4" actId="20577"/>
        <pc:sldMkLst>
          <pc:docMk/>
          <pc:sldMk cId="2929470730" sldId="446"/>
        </pc:sldMkLst>
        <pc:spChg chg="mod">
          <ac:chgData name="Jette Østergaard" userId="S::jetoe@aarhus.dk::b7d4adc0-8a6d-4901-898b-14cfe3844edf" providerId="AD" clId="Web-{D2593504-B949-D6FA-403F-5379CFC2C60A}" dt="2024-11-24T08:52:38.357" v="4" actId="20577"/>
          <ac:spMkLst>
            <pc:docMk/>
            <pc:sldMk cId="2929470730" sldId="446"/>
            <ac:spMk id="3" creationId="{05B92E5B-9B4D-DCB0-375B-627729ADEB2B}"/>
          </ac:spMkLst>
        </pc:spChg>
      </pc:sldChg>
      <pc:sldChg chg="addSp modSp">
        <pc:chgData name="Jette Østergaard" userId="S::jetoe@aarhus.dk::b7d4adc0-8a6d-4901-898b-14cfe3844edf" providerId="AD" clId="Web-{D2593504-B949-D6FA-403F-5379CFC2C60A}" dt="2024-11-24T09:18:35.041" v="16" actId="1076"/>
        <pc:sldMkLst>
          <pc:docMk/>
          <pc:sldMk cId="3844172737" sldId="460"/>
        </pc:sldMkLst>
        <pc:spChg chg="mod">
          <ac:chgData name="Jette Østergaard" userId="S::jetoe@aarhus.dk::b7d4adc0-8a6d-4901-898b-14cfe3844edf" providerId="AD" clId="Web-{D2593504-B949-D6FA-403F-5379CFC2C60A}" dt="2024-11-24T09:05:54.735" v="7" actId="20577"/>
          <ac:spMkLst>
            <pc:docMk/>
            <pc:sldMk cId="3844172737" sldId="460"/>
            <ac:spMk id="7" creationId="{ED31B741-B53F-A28D-94E8-E96B27C504F4}"/>
          </ac:spMkLst>
        </pc:spChg>
        <pc:picChg chg="add mod">
          <ac:chgData name="Jette Østergaard" userId="S::jetoe@aarhus.dk::b7d4adc0-8a6d-4901-898b-14cfe3844edf" providerId="AD" clId="Web-{D2593504-B949-D6FA-403F-5379CFC2C60A}" dt="2024-11-24T09:18:35.041" v="16" actId="1076"/>
          <ac:picMkLst>
            <pc:docMk/>
            <pc:sldMk cId="3844172737" sldId="460"/>
            <ac:picMk id="3" creationId="{439C0356-49A9-5C4D-89FD-9AD0973441EC}"/>
          </ac:picMkLst>
        </pc:picChg>
        <pc:picChg chg="add mod">
          <ac:chgData name="Jette Østergaard" userId="S::jetoe@aarhus.dk::b7d4adc0-8a6d-4901-898b-14cfe3844edf" providerId="AD" clId="Web-{D2593504-B949-D6FA-403F-5379CFC2C60A}" dt="2024-11-24T09:18:29.306" v="15" actId="1076"/>
          <ac:picMkLst>
            <pc:docMk/>
            <pc:sldMk cId="3844172737" sldId="460"/>
            <ac:picMk id="4" creationId="{7A452388-AF6F-BCEB-620A-44A412D700F4}"/>
          </ac:picMkLst>
        </pc:picChg>
      </pc:sldChg>
      <pc:sldChg chg="new del">
        <pc:chgData name="Jette Østergaard" userId="S::jetoe@aarhus.dk::b7d4adc0-8a6d-4901-898b-14cfe3844edf" providerId="AD" clId="Web-{D2593504-B949-D6FA-403F-5379CFC2C60A}" dt="2024-11-24T09:18:45.885" v="17"/>
        <pc:sldMkLst>
          <pc:docMk/>
          <pc:sldMk cId="3790210572" sldId="472"/>
        </pc:sldMkLst>
      </pc:sldChg>
    </pc:docChg>
  </pc:docChgLst>
  <pc:docChgLst>
    <pc:chgData name="Jette Østergaard" userId="S::jetoe@aarhus.dk::b7d4adc0-8a6d-4901-898b-14cfe3844edf" providerId="AD" clId="Web-{A328C430-B711-6152-29B2-BD465679AD12}"/>
    <pc:docChg chg="modSld">
      <pc:chgData name="Jette Østergaard" userId="S::jetoe@aarhus.dk::b7d4adc0-8a6d-4901-898b-14cfe3844edf" providerId="AD" clId="Web-{A328C430-B711-6152-29B2-BD465679AD12}" dt="2024-11-26T09:03:49.986" v="27" actId="20577"/>
      <pc:docMkLst>
        <pc:docMk/>
      </pc:docMkLst>
      <pc:sldChg chg="modSp">
        <pc:chgData name="Jette Østergaard" userId="S::jetoe@aarhus.dk::b7d4adc0-8a6d-4901-898b-14cfe3844edf" providerId="AD" clId="Web-{A328C430-B711-6152-29B2-BD465679AD12}" dt="2024-11-26T09:03:49.986" v="27" actId="20577"/>
        <pc:sldMkLst>
          <pc:docMk/>
          <pc:sldMk cId="1618238802" sldId="461"/>
        </pc:sldMkLst>
        <pc:spChg chg="mod">
          <ac:chgData name="Jette Østergaard" userId="S::jetoe@aarhus.dk::b7d4adc0-8a6d-4901-898b-14cfe3844edf" providerId="AD" clId="Web-{A328C430-B711-6152-29B2-BD465679AD12}" dt="2024-11-26T09:02:35.453" v="7" actId="20577"/>
          <ac:spMkLst>
            <pc:docMk/>
            <pc:sldMk cId="1618238802" sldId="461"/>
            <ac:spMk id="2" creationId="{221DA8FD-C322-AFE7-E36D-6559457BE59A}"/>
          </ac:spMkLst>
        </pc:spChg>
        <pc:spChg chg="mod">
          <ac:chgData name="Jette Østergaard" userId="S::jetoe@aarhus.dk::b7d4adc0-8a6d-4901-898b-14cfe3844edf" providerId="AD" clId="Web-{A328C430-B711-6152-29B2-BD465679AD12}" dt="2024-11-26T09:03:49.986" v="27" actId="20577"/>
          <ac:spMkLst>
            <pc:docMk/>
            <pc:sldMk cId="1618238802" sldId="461"/>
            <ac:spMk id="8" creationId="{3E0FCC4D-AAD8-3DAA-C9EA-6BE8261CCDD9}"/>
          </ac:spMkLst>
        </pc:spChg>
      </pc:sldChg>
    </pc:docChg>
  </pc:docChgLst>
  <pc:docChgLst>
    <pc:chgData name="Jette Østergaard" userId="S::jetoe@aarhus.dk::b7d4adc0-8a6d-4901-898b-14cfe3844edf" providerId="AD" clId="Web-{D12E32A2-A7B0-DEBF-E93E-5844738F1F61}"/>
    <pc:docChg chg="addSld delSld modSld">
      <pc:chgData name="Jette Østergaard" userId="S::jetoe@aarhus.dk::b7d4adc0-8a6d-4901-898b-14cfe3844edf" providerId="AD" clId="Web-{D12E32A2-A7B0-DEBF-E93E-5844738F1F61}" dt="2024-11-19T07:37:29.969" v="7"/>
      <pc:docMkLst>
        <pc:docMk/>
      </pc:docMkLst>
      <pc:sldChg chg="addSp modSp">
        <pc:chgData name="Jette Østergaard" userId="S::jetoe@aarhus.dk::b7d4adc0-8a6d-4901-898b-14cfe3844edf" providerId="AD" clId="Web-{D12E32A2-A7B0-DEBF-E93E-5844738F1F61}" dt="2024-11-19T07:37:29.969" v="7"/>
        <pc:sldMkLst>
          <pc:docMk/>
          <pc:sldMk cId="2830741533" sldId="442"/>
        </pc:sldMkLst>
        <pc:spChg chg="add mod">
          <ac:chgData name="Jette Østergaard" userId="S::jetoe@aarhus.dk::b7d4adc0-8a6d-4901-898b-14cfe3844edf" providerId="AD" clId="Web-{D12E32A2-A7B0-DEBF-E93E-5844738F1F61}" dt="2024-11-19T07:37:29.969" v="7"/>
          <ac:spMkLst>
            <pc:docMk/>
            <pc:sldMk cId="2830741533" sldId="442"/>
            <ac:spMk id="13" creationId="{E4EFAA2C-98A1-3D41-191E-6FC871E85AB8}"/>
          </ac:spMkLst>
        </pc:spChg>
      </pc:sldChg>
      <pc:sldChg chg="addSp delSp modSp new del">
        <pc:chgData name="Jette Østergaard" userId="S::jetoe@aarhus.dk::b7d4adc0-8a6d-4901-898b-14cfe3844edf" providerId="AD" clId="Web-{D12E32A2-A7B0-DEBF-E93E-5844738F1F61}" dt="2024-11-19T07:36:17.435" v="3"/>
        <pc:sldMkLst>
          <pc:docMk/>
          <pc:sldMk cId="2440729194" sldId="458"/>
        </pc:sldMkLst>
        <pc:spChg chg="del">
          <ac:chgData name="Jette Østergaard" userId="S::jetoe@aarhus.dk::b7d4adc0-8a6d-4901-898b-14cfe3844edf" providerId="AD" clId="Web-{D12E32A2-A7B0-DEBF-E93E-5844738F1F61}" dt="2024-11-18T14:29:38.852" v="1"/>
          <ac:spMkLst>
            <pc:docMk/>
            <pc:sldMk cId="2440729194" sldId="458"/>
            <ac:spMk id="3" creationId="{C46AE668-D812-D2F8-6CB6-6D5634DC2C36}"/>
          </ac:spMkLst>
        </pc:spChg>
        <pc:spChg chg="add mod">
          <ac:chgData name="Jette Østergaard" userId="S::jetoe@aarhus.dk::b7d4adc0-8a6d-4901-898b-14cfe3844edf" providerId="AD" clId="Web-{D12E32A2-A7B0-DEBF-E93E-5844738F1F61}" dt="2024-11-18T14:30:04.978" v="2"/>
          <ac:spMkLst>
            <pc:docMk/>
            <pc:sldMk cId="2440729194" sldId="458"/>
            <ac:spMk id="7" creationId="{A60C7665-1F9C-04B5-3788-48D46C5712DD}"/>
          </ac:spMkLst>
        </pc:spChg>
        <pc:graphicFrameChg chg="add del mod ord modGraphic">
          <ac:chgData name="Jette Østergaard" userId="S::jetoe@aarhus.dk::b7d4adc0-8a6d-4901-898b-14cfe3844edf" providerId="AD" clId="Web-{D12E32A2-A7B0-DEBF-E93E-5844738F1F61}" dt="2024-11-18T14:30:04.978" v="2"/>
          <ac:graphicFrameMkLst>
            <pc:docMk/>
            <pc:sldMk cId="2440729194" sldId="458"/>
            <ac:graphicFrameMk id="5" creationId="{B83E7681-7D9E-BD16-8772-1E1A1D29D512}"/>
          </ac:graphicFrameMkLst>
        </pc:graphicFrameChg>
      </pc:sldChg>
    </pc:docChg>
  </pc:docChgLst>
  <pc:docChgLst>
    <pc:chgData name="Jette Østergaard" userId="S::jetoe@aarhus.dk::b7d4adc0-8a6d-4901-898b-14cfe3844edf" providerId="AD" clId="Web-{C3262D0E-774B-BCB4-ED41-5B43C738EA24}"/>
    <pc:docChg chg="modSld">
      <pc:chgData name="Jette Østergaard" userId="S::jetoe@aarhus.dk::b7d4adc0-8a6d-4901-898b-14cfe3844edf" providerId="AD" clId="Web-{C3262D0E-774B-BCB4-ED41-5B43C738EA24}" dt="2024-11-25T09:34:42.831" v="0"/>
      <pc:docMkLst>
        <pc:docMk/>
      </pc:docMkLst>
      <pc:sldChg chg="addSp modSp">
        <pc:chgData name="Jette Østergaard" userId="S::jetoe@aarhus.dk::b7d4adc0-8a6d-4901-898b-14cfe3844edf" providerId="AD" clId="Web-{C3262D0E-774B-BCB4-ED41-5B43C738EA24}" dt="2024-11-25T09:34:42.831" v="0"/>
        <pc:sldMkLst>
          <pc:docMk/>
          <pc:sldMk cId="3214533654" sldId="464"/>
        </pc:sldMkLst>
        <pc:picChg chg="add mod">
          <ac:chgData name="Jette Østergaard" userId="S::jetoe@aarhus.dk::b7d4adc0-8a6d-4901-898b-14cfe3844edf" providerId="AD" clId="Web-{C3262D0E-774B-BCB4-ED41-5B43C738EA24}" dt="2024-11-25T09:34:42.831" v="0"/>
          <ac:picMkLst>
            <pc:docMk/>
            <pc:sldMk cId="3214533654" sldId="464"/>
            <ac:picMk id="4" creationId="{686F5257-6FE6-3E76-81DB-4C7DC9ED05F1}"/>
          </ac:picMkLst>
        </pc:picChg>
      </pc:sldChg>
    </pc:docChg>
  </pc:docChgLst>
  <pc:docChgLst>
    <pc:chgData name="Jette Østergaard" userId="S::jetoe@aarhus.dk::b7d4adc0-8a6d-4901-898b-14cfe3844edf" providerId="AD" clId="Web-{8C4A30CD-5FB5-B1D9-1147-71759D66D5BA}"/>
    <pc:docChg chg="delSld modSld">
      <pc:chgData name="Jette Østergaard" userId="S::jetoe@aarhus.dk::b7d4adc0-8a6d-4901-898b-14cfe3844edf" providerId="AD" clId="Web-{8C4A30CD-5FB5-B1D9-1147-71759D66D5BA}" dt="2024-11-25T11:31:01.790" v="22" actId="20577"/>
      <pc:docMkLst>
        <pc:docMk/>
      </pc:docMkLst>
      <pc:sldChg chg="modSp">
        <pc:chgData name="Jette Østergaard" userId="S::jetoe@aarhus.dk::b7d4adc0-8a6d-4901-898b-14cfe3844edf" providerId="AD" clId="Web-{8C4A30CD-5FB5-B1D9-1147-71759D66D5BA}" dt="2024-11-25T11:26:40.267" v="16" actId="14100"/>
        <pc:sldMkLst>
          <pc:docMk/>
          <pc:sldMk cId="2929470730" sldId="446"/>
        </pc:sldMkLst>
        <pc:spChg chg="mod">
          <ac:chgData name="Jette Østergaard" userId="S::jetoe@aarhus.dk::b7d4adc0-8a6d-4901-898b-14cfe3844edf" providerId="AD" clId="Web-{8C4A30CD-5FB5-B1D9-1147-71759D66D5BA}" dt="2024-11-25T11:26:40.267" v="16" actId="14100"/>
          <ac:spMkLst>
            <pc:docMk/>
            <pc:sldMk cId="2929470730" sldId="446"/>
            <ac:spMk id="3" creationId="{05B92E5B-9B4D-DCB0-375B-627729ADEB2B}"/>
          </ac:spMkLst>
        </pc:spChg>
      </pc:sldChg>
      <pc:sldChg chg="modSp">
        <pc:chgData name="Jette Østergaard" userId="S::jetoe@aarhus.dk::b7d4adc0-8a6d-4901-898b-14cfe3844edf" providerId="AD" clId="Web-{8C4A30CD-5FB5-B1D9-1147-71759D66D5BA}" dt="2024-11-25T11:31:01.790" v="22" actId="20577"/>
        <pc:sldMkLst>
          <pc:docMk/>
          <pc:sldMk cId="1618238802" sldId="461"/>
        </pc:sldMkLst>
        <pc:spChg chg="mod">
          <ac:chgData name="Jette Østergaard" userId="S::jetoe@aarhus.dk::b7d4adc0-8a6d-4901-898b-14cfe3844edf" providerId="AD" clId="Web-{8C4A30CD-5FB5-B1D9-1147-71759D66D5BA}" dt="2024-11-25T11:31:01.790" v="22" actId="20577"/>
          <ac:spMkLst>
            <pc:docMk/>
            <pc:sldMk cId="1618238802" sldId="461"/>
            <ac:spMk id="4" creationId="{91C893C9-EF4F-9FD9-674D-BB6E372F3534}"/>
          </ac:spMkLst>
        </pc:spChg>
      </pc:sldChg>
      <pc:sldChg chg="addSp delSp modSp">
        <pc:chgData name="Jette Østergaard" userId="S::jetoe@aarhus.dk::b7d4adc0-8a6d-4901-898b-14cfe3844edf" providerId="AD" clId="Web-{8C4A30CD-5FB5-B1D9-1147-71759D66D5BA}" dt="2024-11-25T11:25:43.030" v="13" actId="1076"/>
        <pc:sldMkLst>
          <pc:docMk/>
          <pc:sldMk cId="3214533654" sldId="464"/>
        </pc:sldMkLst>
        <pc:picChg chg="del">
          <ac:chgData name="Jette Østergaard" userId="S::jetoe@aarhus.dk::b7d4adc0-8a6d-4901-898b-14cfe3844edf" providerId="AD" clId="Web-{8C4A30CD-5FB5-B1D9-1147-71759D66D5BA}" dt="2024-11-25T11:25:21.217" v="6"/>
          <ac:picMkLst>
            <pc:docMk/>
            <pc:sldMk cId="3214533654" sldId="464"/>
            <ac:picMk id="4" creationId="{686F5257-6FE6-3E76-81DB-4C7DC9ED05F1}"/>
          </ac:picMkLst>
        </pc:picChg>
        <pc:picChg chg="add mod">
          <ac:chgData name="Jette Østergaard" userId="S::jetoe@aarhus.dk::b7d4adc0-8a6d-4901-898b-14cfe3844edf" providerId="AD" clId="Web-{8C4A30CD-5FB5-B1D9-1147-71759D66D5BA}" dt="2024-11-25T11:25:43.030" v="13" actId="1076"/>
          <ac:picMkLst>
            <pc:docMk/>
            <pc:sldMk cId="3214533654" sldId="464"/>
            <ac:picMk id="5" creationId="{B5231A33-33D2-25F1-29ED-8617E1D40CB0}"/>
          </ac:picMkLst>
        </pc:picChg>
        <pc:picChg chg="add mod">
          <ac:chgData name="Jette Østergaard" userId="S::jetoe@aarhus.dk::b7d4adc0-8a6d-4901-898b-14cfe3844edf" providerId="AD" clId="Web-{8C4A30CD-5FB5-B1D9-1147-71759D66D5BA}" dt="2024-11-25T11:25:37.499" v="11" actId="1076"/>
          <ac:picMkLst>
            <pc:docMk/>
            <pc:sldMk cId="3214533654" sldId="464"/>
            <ac:picMk id="6" creationId="{2C0259D9-12DE-5206-4DBE-F4F28DE4FF3A}"/>
          </ac:picMkLst>
        </pc:picChg>
        <pc:picChg chg="add mod">
          <ac:chgData name="Jette Østergaard" userId="S::jetoe@aarhus.dk::b7d4adc0-8a6d-4901-898b-14cfe3844edf" providerId="AD" clId="Web-{8C4A30CD-5FB5-B1D9-1147-71759D66D5BA}" dt="2024-11-25T11:25:39.890" v="12" actId="1076"/>
          <ac:picMkLst>
            <pc:docMk/>
            <pc:sldMk cId="3214533654" sldId="464"/>
            <ac:picMk id="7" creationId="{C15108A5-4D4B-2613-ACBA-9A371B8B8E96}"/>
          </ac:picMkLst>
        </pc:picChg>
      </pc:sldChg>
      <pc:sldChg chg="del">
        <pc:chgData name="Jette Østergaard" userId="S::jetoe@aarhus.dk::b7d4adc0-8a6d-4901-898b-14cfe3844edf" providerId="AD" clId="Web-{8C4A30CD-5FB5-B1D9-1147-71759D66D5BA}" dt="2024-11-25T11:27:02.986" v="17"/>
        <pc:sldMkLst>
          <pc:docMk/>
          <pc:sldMk cId="1776766801" sldId="467"/>
        </pc:sldMkLst>
      </pc:sldChg>
    </pc:docChg>
  </pc:docChgLst>
  <pc:docChgLst>
    <pc:chgData name="Jette Østergaard" userId="S::jetoe@aarhus.dk::b7d4adc0-8a6d-4901-898b-14cfe3844edf" providerId="AD" clId="Web-{74B5F177-A5EC-A719-AB0C-807274CB6181}"/>
    <pc:docChg chg="modSld">
      <pc:chgData name="Jette Østergaard" userId="S::jetoe@aarhus.dk::b7d4adc0-8a6d-4901-898b-14cfe3844edf" providerId="AD" clId="Web-{74B5F177-A5EC-A719-AB0C-807274CB6181}" dt="2024-11-18T14:24:00.764" v="0"/>
      <pc:docMkLst>
        <pc:docMk/>
      </pc:docMkLst>
      <pc:sldChg chg="addSp modSp">
        <pc:chgData name="Jette Østergaard" userId="S::jetoe@aarhus.dk::b7d4adc0-8a6d-4901-898b-14cfe3844edf" providerId="AD" clId="Web-{74B5F177-A5EC-A719-AB0C-807274CB6181}" dt="2024-11-18T14:24:00.764" v="0"/>
        <pc:sldMkLst>
          <pc:docMk/>
          <pc:sldMk cId="3521083000" sldId="449"/>
        </pc:sldMkLst>
        <pc:graphicFrameChg chg="add mod">
          <ac:chgData name="Jette Østergaard" userId="S::jetoe@aarhus.dk::b7d4adc0-8a6d-4901-898b-14cfe3844edf" providerId="AD" clId="Web-{74B5F177-A5EC-A719-AB0C-807274CB6181}" dt="2024-11-18T14:24:00.764" v="0"/>
          <ac:graphicFrameMkLst>
            <pc:docMk/>
            <pc:sldMk cId="3521083000" sldId="449"/>
            <ac:graphicFrameMk id="4" creationId="{F0DD815C-74F2-25B6-6EFC-7D3DFB771EE4}"/>
          </ac:graphicFrameMkLst>
        </pc:graphicFrameChg>
      </pc:sldChg>
    </pc:docChg>
  </pc:docChgLst>
  <pc:docChgLst>
    <pc:chgData name="Karin Gøbel Davies" userId="442716e7-818e-4301-9460-5fae33d3f282" providerId="ADAL" clId="{8862F990-E6F5-4275-A936-1AFC7845AB31}"/>
    <pc:docChg chg="undo custSel addSld delSld modSld sldOrd">
      <pc:chgData name="Karin Gøbel Davies" userId="442716e7-818e-4301-9460-5fae33d3f282" providerId="ADAL" clId="{8862F990-E6F5-4275-A936-1AFC7845AB31}" dt="2024-11-28T07:28:34.223" v="5447"/>
      <pc:docMkLst>
        <pc:docMk/>
      </pc:docMkLst>
      <pc:sldChg chg="del">
        <pc:chgData name="Karin Gøbel Davies" userId="442716e7-818e-4301-9460-5fae33d3f282" providerId="ADAL" clId="{8862F990-E6F5-4275-A936-1AFC7845AB31}" dt="2024-10-03T07:05:59.529" v="1228" actId="47"/>
        <pc:sldMkLst>
          <pc:docMk/>
          <pc:sldMk cId="0" sldId="257"/>
        </pc:sldMkLst>
      </pc:sldChg>
      <pc:sldChg chg="del">
        <pc:chgData name="Karin Gøbel Davies" userId="442716e7-818e-4301-9460-5fae33d3f282" providerId="ADAL" clId="{8862F990-E6F5-4275-A936-1AFC7845AB31}" dt="2024-09-12T11:51:03.960" v="1" actId="47"/>
        <pc:sldMkLst>
          <pc:docMk/>
          <pc:sldMk cId="0" sldId="262"/>
        </pc:sldMkLst>
      </pc:sldChg>
      <pc:sldChg chg="del">
        <pc:chgData name="Karin Gøbel Davies" userId="442716e7-818e-4301-9460-5fae33d3f282" providerId="ADAL" clId="{8862F990-E6F5-4275-A936-1AFC7845AB31}" dt="2024-09-12T11:51:04.861" v="2" actId="47"/>
        <pc:sldMkLst>
          <pc:docMk/>
          <pc:sldMk cId="0" sldId="263"/>
        </pc:sldMkLst>
      </pc:sldChg>
      <pc:sldChg chg="del">
        <pc:chgData name="Karin Gøbel Davies" userId="442716e7-818e-4301-9460-5fae33d3f282" providerId="ADAL" clId="{8862F990-E6F5-4275-A936-1AFC7845AB31}" dt="2024-09-12T11:51:07.343" v="3" actId="47"/>
        <pc:sldMkLst>
          <pc:docMk/>
          <pc:sldMk cId="0" sldId="264"/>
        </pc:sldMkLst>
      </pc:sldChg>
      <pc:sldChg chg="del">
        <pc:chgData name="Karin Gøbel Davies" userId="442716e7-818e-4301-9460-5fae33d3f282" providerId="ADAL" clId="{8862F990-E6F5-4275-A936-1AFC7845AB31}" dt="2024-09-12T11:53:54.434" v="31" actId="47"/>
        <pc:sldMkLst>
          <pc:docMk/>
          <pc:sldMk cId="0" sldId="266"/>
        </pc:sldMkLst>
      </pc:sldChg>
      <pc:sldChg chg="del">
        <pc:chgData name="Karin Gøbel Davies" userId="442716e7-818e-4301-9460-5fae33d3f282" providerId="ADAL" clId="{8862F990-E6F5-4275-A936-1AFC7845AB31}" dt="2024-09-12T11:51:10.190" v="4" actId="47"/>
        <pc:sldMkLst>
          <pc:docMk/>
          <pc:sldMk cId="0" sldId="267"/>
        </pc:sldMkLst>
      </pc:sldChg>
      <pc:sldChg chg="del">
        <pc:chgData name="Karin Gøbel Davies" userId="442716e7-818e-4301-9460-5fae33d3f282" providerId="ADAL" clId="{8862F990-E6F5-4275-A936-1AFC7845AB31}" dt="2024-10-03T06:46:38.347" v="544" actId="47"/>
        <pc:sldMkLst>
          <pc:docMk/>
          <pc:sldMk cId="4159428789" sldId="287"/>
        </pc:sldMkLst>
      </pc:sldChg>
      <pc:sldChg chg="del">
        <pc:chgData name="Karin Gøbel Davies" userId="442716e7-818e-4301-9460-5fae33d3f282" providerId="ADAL" clId="{8862F990-E6F5-4275-A936-1AFC7845AB31}" dt="2024-09-12T11:54:26.445" v="32" actId="47"/>
        <pc:sldMkLst>
          <pc:docMk/>
          <pc:sldMk cId="2287783923" sldId="294"/>
        </pc:sldMkLst>
      </pc:sldChg>
      <pc:sldChg chg="del">
        <pc:chgData name="Karin Gøbel Davies" userId="442716e7-818e-4301-9460-5fae33d3f282" providerId="ADAL" clId="{8862F990-E6F5-4275-A936-1AFC7845AB31}" dt="2024-09-12T11:54:26.861" v="33" actId="47"/>
        <pc:sldMkLst>
          <pc:docMk/>
          <pc:sldMk cId="2636816149" sldId="295"/>
        </pc:sldMkLst>
      </pc:sldChg>
      <pc:sldChg chg="del">
        <pc:chgData name="Karin Gøbel Davies" userId="442716e7-818e-4301-9460-5fae33d3f282" providerId="ADAL" clId="{8862F990-E6F5-4275-A936-1AFC7845AB31}" dt="2024-09-12T11:51:41.900" v="8" actId="47"/>
        <pc:sldMkLst>
          <pc:docMk/>
          <pc:sldMk cId="1217510822" sldId="317"/>
        </pc:sldMkLst>
      </pc:sldChg>
      <pc:sldChg chg="del">
        <pc:chgData name="Karin Gøbel Davies" userId="442716e7-818e-4301-9460-5fae33d3f282" providerId="ADAL" clId="{8862F990-E6F5-4275-A936-1AFC7845AB31}" dt="2024-09-12T11:52:39.936" v="25" actId="47"/>
        <pc:sldMkLst>
          <pc:docMk/>
          <pc:sldMk cId="876737465" sldId="321"/>
        </pc:sldMkLst>
      </pc:sldChg>
      <pc:sldChg chg="del">
        <pc:chgData name="Karin Gøbel Davies" userId="442716e7-818e-4301-9460-5fae33d3f282" providerId="ADAL" clId="{8862F990-E6F5-4275-A936-1AFC7845AB31}" dt="2024-09-12T11:52:42.641" v="26" actId="47"/>
        <pc:sldMkLst>
          <pc:docMk/>
          <pc:sldMk cId="1972312225" sldId="322"/>
        </pc:sldMkLst>
      </pc:sldChg>
      <pc:sldChg chg="del ord">
        <pc:chgData name="Karin Gøbel Davies" userId="442716e7-818e-4301-9460-5fae33d3f282" providerId="ADAL" clId="{8862F990-E6F5-4275-A936-1AFC7845AB31}" dt="2024-10-03T07:05:31.411" v="1218" actId="47"/>
        <pc:sldMkLst>
          <pc:docMk/>
          <pc:sldMk cId="1413591273" sldId="323"/>
        </pc:sldMkLst>
      </pc:sldChg>
      <pc:sldChg chg="del">
        <pc:chgData name="Karin Gøbel Davies" userId="442716e7-818e-4301-9460-5fae33d3f282" providerId="ADAL" clId="{8862F990-E6F5-4275-A936-1AFC7845AB31}" dt="2024-09-12T11:52:09.375" v="16" actId="47"/>
        <pc:sldMkLst>
          <pc:docMk/>
          <pc:sldMk cId="2655887691" sldId="324"/>
        </pc:sldMkLst>
      </pc:sldChg>
      <pc:sldChg chg="del">
        <pc:chgData name="Karin Gøbel Davies" userId="442716e7-818e-4301-9460-5fae33d3f282" providerId="ADAL" clId="{8862F990-E6F5-4275-A936-1AFC7845AB31}" dt="2024-09-12T11:52:01.132" v="15" actId="47"/>
        <pc:sldMkLst>
          <pc:docMk/>
          <pc:sldMk cId="3687372882" sldId="325"/>
        </pc:sldMkLst>
      </pc:sldChg>
      <pc:sldChg chg="del">
        <pc:chgData name="Karin Gøbel Davies" userId="442716e7-818e-4301-9460-5fae33d3f282" providerId="ADAL" clId="{8862F990-E6F5-4275-A936-1AFC7845AB31}" dt="2024-09-12T11:52:00.264" v="14" actId="47"/>
        <pc:sldMkLst>
          <pc:docMk/>
          <pc:sldMk cId="4030843518" sldId="326"/>
        </pc:sldMkLst>
      </pc:sldChg>
      <pc:sldChg chg="del">
        <pc:chgData name="Karin Gøbel Davies" userId="442716e7-818e-4301-9460-5fae33d3f282" providerId="ADAL" clId="{8862F990-E6F5-4275-A936-1AFC7845AB31}" dt="2024-09-12T11:51:59.131" v="13" actId="47"/>
        <pc:sldMkLst>
          <pc:docMk/>
          <pc:sldMk cId="2179493470" sldId="327"/>
        </pc:sldMkLst>
      </pc:sldChg>
      <pc:sldChg chg="del">
        <pc:chgData name="Karin Gøbel Davies" userId="442716e7-818e-4301-9460-5fae33d3f282" providerId="ADAL" clId="{8862F990-E6F5-4275-A936-1AFC7845AB31}" dt="2024-09-12T11:51:57.170" v="10" actId="47"/>
        <pc:sldMkLst>
          <pc:docMk/>
          <pc:sldMk cId="2941301833" sldId="329"/>
        </pc:sldMkLst>
      </pc:sldChg>
      <pc:sldChg chg="del">
        <pc:chgData name="Karin Gøbel Davies" userId="442716e7-818e-4301-9460-5fae33d3f282" providerId="ADAL" clId="{8862F990-E6F5-4275-A936-1AFC7845AB31}" dt="2024-09-12T11:51:55.370" v="9" actId="47"/>
        <pc:sldMkLst>
          <pc:docMk/>
          <pc:sldMk cId="3797595690" sldId="330"/>
        </pc:sldMkLst>
      </pc:sldChg>
      <pc:sldChg chg="del">
        <pc:chgData name="Karin Gøbel Davies" userId="442716e7-818e-4301-9460-5fae33d3f282" providerId="ADAL" clId="{8862F990-E6F5-4275-A936-1AFC7845AB31}" dt="2024-09-12T11:51:58.560" v="12" actId="47"/>
        <pc:sldMkLst>
          <pc:docMk/>
          <pc:sldMk cId="0" sldId="333"/>
        </pc:sldMkLst>
      </pc:sldChg>
      <pc:sldChg chg="del">
        <pc:chgData name="Karin Gøbel Davies" userId="442716e7-818e-4301-9460-5fae33d3f282" providerId="ADAL" clId="{8862F990-E6F5-4275-A936-1AFC7845AB31}" dt="2024-09-12T11:52:19.492" v="20" actId="47"/>
        <pc:sldMkLst>
          <pc:docMk/>
          <pc:sldMk cId="0" sldId="337"/>
        </pc:sldMkLst>
      </pc:sldChg>
      <pc:sldChg chg="del ord">
        <pc:chgData name="Karin Gøbel Davies" userId="442716e7-818e-4301-9460-5fae33d3f282" providerId="ADAL" clId="{8862F990-E6F5-4275-A936-1AFC7845AB31}" dt="2024-10-03T07:05:35.034" v="1220" actId="47"/>
        <pc:sldMkLst>
          <pc:docMk/>
          <pc:sldMk cId="0" sldId="338"/>
        </pc:sldMkLst>
      </pc:sldChg>
      <pc:sldChg chg="del ord modNotes">
        <pc:chgData name="Karin Gøbel Davies" userId="442716e7-818e-4301-9460-5fae33d3f282" providerId="ADAL" clId="{8862F990-E6F5-4275-A936-1AFC7845AB31}" dt="2024-10-03T07:05:36.928" v="1221" actId="47"/>
        <pc:sldMkLst>
          <pc:docMk/>
          <pc:sldMk cId="0" sldId="340"/>
        </pc:sldMkLst>
      </pc:sldChg>
      <pc:sldChg chg="del">
        <pc:chgData name="Karin Gøbel Davies" userId="442716e7-818e-4301-9460-5fae33d3f282" providerId="ADAL" clId="{8862F990-E6F5-4275-A936-1AFC7845AB31}" dt="2024-10-03T07:05:40.829" v="1222" actId="47"/>
        <pc:sldMkLst>
          <pc:docMk/>
          <pc:sldMk cId="0" sldId="360"/>
        </pc:sldMkLst>
      </pc:sldChg>
      <pc:sldChg chg="del">
        <pc:chgData name="Karin Gøbel Davies" userId="442716e7-818e-4301-9460-5fae33d3f282" providerId="ADAL" clId="{8862F990-E6F5-4275-A936-1AFC7845AB31}" dt="2024-10-03T07:05:43.140" v="1223" actId="47"/>
        <pc:sldMkLst>
          <pc:docMk/>
          <pc:sldMk cId="0" sldId="366"/>
        </pc:sldMkLst>
      </pc:sldChg>
      <pc:sldChg chg="del">
        <pc:chgData name="Karin Gøbel Davies" userId="442716e7-818e-4301-9460-5fae33d3f282" providerId="ADAL" clId="{8862F990-E6F5-4275-A936-1AFC7845AB31}" dt="2024-10-03T07:05:44.620" v="1224" actId="47"/>
        <pc:sldMkLst>
          <pc:docMk/>
          <pc:sldMk cId="0" sldId="370"/>
        </pc:sldMkLst>
      </pc:sldChg>
      <pc:sldChg chg="del">
        <pc:chgData name="Karin Gøbel Davies" userId="442716e7-818e-4301-9460-5fae33d3f282" providerId="ADAL" clId="{8862F990-E6F5-4275-A936-1AFC7845AB31}" dt="2024-09-12T11:51:11.007" v="5" actId="47"/>
        <pc:sldMkLst>
          <pc:docMk/>
          <pc:sldMk cId="657211959" sldId="384"/>
        </pc:sldMkLst>
      </pc:sldChg>
      <pc:sldChg chg="del">
        <pc:chgData name="Karin Gøbel Davies" userId="442716e7-818e-4301-9460-5fae33d3f282" providerId="ADAL" clId="{8862F990-E6F5-4275-A936-1AFC7845AB31}" dt="2024-09-12T11:51:02.919" v="0" actId="47"/>
        <pc:sldMkLst>
          <pc:docMk/>
          <pc:sldMk cId="0" sldId="401"/>
        </pc:sldMkLst>
      </pc:sldChg>
      <pc:sldChg chg="del">
        <pc:chgData name="Karin Gøbel Davies" userId="442716e7-818e-4301-9460-5fae33d3f282" providerId="ADAL" clId="{8862F990-E6F5-4275-A936-1AFC7845AB31}" dt="2024-10-03T06:46:56.589" v="545" actId="47"/>
        <pc:sldMkLst>
          <pc:docMk/>
          <pc:sldMk cId="0" sldId="414"/>
        </pc:sldMkLst>
      </pc:sldChg>
      <pc:sldChg chg="del">
        <pc:chgData name="Karin Gøbel Davies" userId="442716e7-818e-4301-9460-5fae33d3f282" providerId="ADAL" clId="{8862F990-E6F5-4275-A936-1AFC7845AB31}" dt="2024-09-12T11:51:12.229" v="6" actId="47"/>
        <pc:sldMkLst>
          <pc:docMk/>
          <pc:sldMk cId="0" sldId="418"/>
        </pc:sldMkLst>
      </pc:sldChg>
      <pc:sldChg chg="del ord">
        <pc:chgData name="Karin Gøbel Davies" userId="442716e7-818e-4301-9460-5fae33d3f282" providerId="ADAL" clId="{8862F990-E6F5-4275-A936-1AFC7845AB31}" dt="2024-10-03T07:05:46.235" v="1225" actId="47"/>
        <pc:sldMkLst>
          <pc:docMk/>
          <pc:sldMk cId="0" sldId="419"/>
        </pc:sldMkLst>
      </pc:sldChg>
      <pc:sldChg chg="del">
        <pc:chgData name="Karin Gøbel Davies" userId="442716e7-818e-4301-9460-5fae33d3f282" providerId="ADAL" clId="{8862F990-E6F5-4275-A936-1AFC7845AB31}" dt="2024-10-03T07:05:33.382" v="1219" actId="47"/>
        <pc:sldMkLst>
          <pc:docMk/>
          <pc:sldMk cId="0" sldId="420"/>
        </pc:sldMkLst>
      </pc:sldChg>
      <pc:sldChg chg="del">
        <pc:chgData name="Karin Gøbel Davies" userId="442716e7-818e-4301-9460-5fae33d3f282" providerId="ADAL" clId="{8862F990-E6F5-4275-A936-1AFC7845AB31}" dt="2024-10-03T07:05:29.536" v="1217" actId="47"/>
        <pc:sldMkLst>
          <pc:docMk/>
          <pc:sldMk cId="0" sldId="421"/>
        </pc:sldMkLst>
      </pc:sldChg>
      <pc:sldChg chg="del">
        <pc:chgData name="Karin Gøbel Davies" userId="442716e7-818e-4301-9460-5fae33d3f282" providerId="ADAL" clId="{8862F990-E6F5-4275-A936-1AFC7845AB31}" dt="2024-09-12T11:52:13.575" v="19" actId="47"/>
        <pc:sldMkLst>
          <pc:docMk/>
          <pc:sldMk cId="0" sldId="422"/>
        </pc:sldMkLst>
      </pc:sldChg>
      <pc:sldChg chg="del">
        <pc:chgData name="Karin Gøbel Davies" userId="442716e7-818e-4301-9460-5fae33d3f282" providerId="ADAL" clId="{8862F990-E6F5-4275-A936-1AFC7845AB31}" dt="2024-10-03T06:51:43.560" v="586" actId="47"/>
        <pc:sldMkLst>
          <pc:docMk/>
          <pc:sldMk cId="3832374272" sldId="439"/>
        </pc:sldMkLst>
      </pc:sldChg>
      <pc:sldChg chg="del">
        <pc:chgData name="Karin Gøbel Davies" userId="442716e7-818e-4301-9460-5fae33d3f282" providerId="ADAL" clId="{8862F990-E6F5-4275-A936-1AFC7845AB31}" dt="2024-10-03T07:05:16.125" v="1214" actId="47"/>
        <pc:sldMkLst>
          <pc:docMk/>
          <pc:sldMk cId="2809489949" sldId="441"/>
        </pc:sldMkLst>
      </pc:sldChg>
      <pc:sldChg chg="addSp delSp modSp new mod ord setBg">
        <pc:chgData name="Karin Gøbel Davies" userId="442716e7-818e-4301-9460-5fae33d3f282" providerId="ADAL" clId="{8862F990-E6F5-4275-A936-1AFC7845AB31}" dt="2024-11-18T08:54:12.160" v="2265" actId="26606"/>
        <pc:sldMkLst>
          <pc:docMk/>
          <pc:sldMk cId="2830741533" sldId="442"/>
        </pc:sldMkLst>
        <pc:spChg chg="del mod">
          <ac:chgData name="Karin Gøbel Davies" userId="442716e7-818e-4301-9460-5fae33d3f282" providerId="ADAL" clId="{8862F990-E6F5-4275-A936-1AFC7845AB31}" dt="2024-10-03T06:48:53.976" v="546" actId="21"/>
          <ac:spMkLst>
            <pc:docMk/>
            <pc:sldMk cId="2830741533" sldId="442"/>
            <ac:spMk id="2" creationId="{FF64F0C3-C3B7-D64D-1DAF-12753106460D}"/>
          </ac:spMkLst>
        </pc:spChg>
        <pc:spChg chg="del mod">
          <ac:chgData name="Karin Gøbel Davies" userId="442716e7-818e-4301-9460-5fae33d3f282" providerId="ADAL" clId="{8862F990-E6F5-4275-A936-1AFC7845AB31}" dt="2024-10-03T06:48:56.046" v="547"/>
          <ac:spMkLst>
            <pc:docMk/>
            <pc:sldMk cId="2830741533" sldId="442"/>
            <ac:spMk id="3" creationId="{614070BE-DDE4-E7B8-818A-9FA0A253FA46}"/>
          </ac:spMkLst>
        </pc:spChg>
        <pc:spChg chg="add mod">
          <ac:chgData name="Karin Gøbel Davies" userId="442716e7-818e-4301-9460-5fae33d3f282" providerId="ADAL" clId="{8862F990-E6F5-4275-A936-1AFC7845AB31}" dt="2024-11-18T08:53:47.170" v="2264" actId="26606"/>
          <ac:spMkLst>
            <pc:docMk/>
            <pc:sldMk cId="2830741533" sldId="442"/>
            <ac:spMk id="5" creationId="{355E937B-A599-D7C6-40C5-69F375ADD295}"/>
          </ac:spMkLst>
        </pc:spChg>
        <pc:spChg chg="add mod">
          <ac:chgData name="Karin Gøbel Davies" userId="442716e7-818e-4301-9460-5fae33d3f282" providerId="ADAL" clId="{8862F990-E6F5-4275-A936-1AFC7845AB31}" dt="2024-11-11T08:34:19.960" v="2156"/>
          <ac:spMkLst>
            <pc:docMk/>
            <pc:sldMk cId="2830741533" sldId="442"/>
            <ac:spMk id="6" creationId="{FF64F0C3-C3B7-D64D-1DAF-12753106460D}"/>
          </ac:spMkLst>
        </pc:spChg>
        <pc:spChg chg="add">
          <ac:chgData name="Karin Gøbel Davies" userId="442716e7-818e-4301-9460-5fae33d3f282" providerId="ADAL" clId="{8862F990-E6F5-4275-A936-1AFC7845AB31}" dt="2024-09-12T11:56:29.656" v="130" actId="26606"/>
          <ac:spMkLst>
            <pc:docMk/>
            <pc:sldMk cId="2830741533" sldId="442"/>
            <ac:spMk id="8" creationId="{DAF1966E-FD40-4A4A-B61B-C4DF7FA05F06}"/>
          </ac:spMkLst>
        </pc:spChg>
        <pc:spChg chg="add">
          <ac:chgData name="Karin Gøbel Davies" userId="442716e7-818e-4301-9460-5fae33d3f282" providerId="ADAL" clId="{8862F990-E6F5-4275-A936-1AFC7845AB31}" dt="2024-09-12T11:56:29.656" v="130" actId="26606"/>
          <ac:spMkLst>
            <pc:docMk/>
            <pc:sldMk cId="2830741533" sldId="442"/>
            <ac:spMk id="10" creationId="{047BFA19-D45E-416B-A404-7AF2F3F27017}"/>
          </ac:spMkLst>
        </pc:spChg>
        <pc:spChg chg="add">
          <ac:chgData name="Karin Gøbel Davies" userId="442716e7-818e-4301-9460-5fae33d3f282" providerId="ADAL" clId="{8862F990-E6F5-4275-A936-1AFC7845AB31}" dt="2024-09-12T11:56:29.656" v="130" actId="26606"/>
          <ac:spMkLst>
            <pc:docMk/>
            <pc:sldMk cId="2830741533" sldId="442"/>
            <ac:spMk id="12" creationId="{8E0105E7-23DB-4CF2-8258-FF47C7620F6E}"/>
          </ac:spMkLst>
        </pc:spChg>
        <pc:spChg chg="add">
          <ac:chgData name="Karin Gøbel Davies" userId="442716e7-818e-4301-9460-5fae33d3f282" providerId="ADAL" clId="{8862F990-E6F5-4275-A936-1AFC7845AB31}" dt="2024-09-12T11:56:29.656" v="130" actId="26606"/>
          <ac:spMkLst>
            <pc:docMk/>
            <pc:sldMk cId="2830741533" sldId="442"/>
            <ac:spMk id="14" creationId="{074B4F7D-14B2-478B-8BF5-01E4E0C5D263}"/>
          </ac:spMkLst>
        </pc:spChg>
        <pc:spChg chg="add del">
          <ac:chgData name="Karin Gøbel Davies" userId="442716e7-818e-4301-9460-5fae33d3f282" providerId="ADAL" clId="{8862F990-E6F5-4275-A936-1AFC7845AB31}" dt="2024-11-18T08:53:47.170" v="2264" actId="26606"/>
          <ac:spMkLst>
            <pc:docMk/>
            <pc:sldMk cId="2830741533" sldId="442"/>
            <ac:spMk id="20" creationId="{BACC6370-2D7E-4714-9D71-7542949D7D5D}"/>
          </ac:spMkLst>
        </pc:spChg>
        <pc:spChg chg="add del">
          <ac:chgData name="Karin Gøbel Davies" userId="442716e7-818e-4301-9460-5fae33d3f282" providerId="ADAL" clId="{8862F990-E6F5-4275-A936-1AFC7845AB31}" dt="2024-11-18T08:53:47.170" v="2264" actId="26606"/>
          <ac:spMkLst>
            <pc:docMk/>
            <pc:sldMk cId="2830741533" sldId="442"/>
            <ac:spMk id="22" creationId="{F68B3F68-107C-434F-AA38-110D5EA91B85}"/>
          </ac:spMkLst>
        </pc:spChg>
        <pc:spChg chg="add del">
          <ac:chgData name="Karin Gøbel Davies" userId="442716e7-818e-4301-9460-5fae33d3f282" providerId="ADAL" clId="{8862F990-E6F5-4275-A936-1AFC7845AB31}" dt="2024-11-18T08:53:47.170" v="2264" actId="26606"/>
          <ac:spMkLst>
            <pc:docMk/>
            <pc:sldMk cId="2830741533" sldId="442"/>
            <ac:spMk id="24" creationId="{AAD0DBB9-1A4B-4391-81D4-CB19F9AB918A}"/>
          </ac:spMkLst>
        </pc:spChg>
        <pc:spChg chg="add del">
          <ac:chgData name="Karin Gøbel Davies" userId="442716e7-818e-4301-9460-5fae33d3f282" providerId="ADAL" clId="{8862F990-E6F5-4275-A936-1AFC7845AB31}" dt="2024-11-18T08:53:47.170" v="2264" actId="26606"/>
          <ac:spMkLst>
            <pc:docMk/>
            <pc:sldMk cId="2830741533" sldId="442"/>
            <ac:spMk id="26" creationId="{063BBA22-50EA-4C4D-BE05-F1CE4E63AA56}"/>
          </ac:spMkLst>
        </pc:spChg>
        <pc:spChg chg="add del">
          <ac:chgData name="Karin Gøbel Davies" userId="442716e7-818e-4301-9460-5fae33d3f282" providerId="ADAL" clId="{8862F990-E6F5-4275-A936-1AFC7845AB31}" dt="2024-11-18T08:53:11.586" v="2249" actId="26606"/>
          <ac:spMkLst>
            <pc:docMk/>
            <pc:sldMk cId="2830741533" sldId="442"/>
            <ac:spMk id="31" creationId="{2659FDB4-FCBE-4A89-B46D-43D4FA54464D}"/>
          </ac:spMkLst>
        </pc:spChg>
        <pc:spChg chg="add del">
          <ac:chgData name="Karin Gøbel Davies" userId="442716e7-818e-4301-9460-5fae33d3f282" providerId="ADAL" clId="{8862F990-E6F5-4275-A936-1AFC7845AB31}" dt="2024-11-18T08:53:34.290" v="2257" actId="26606"/>
          <ac:spMkLst>
            <pc:docMk/>
            <pc:sldMk cId="2830741533" sldId="442"/>
            <ac:spMk id="32" creationId="{B50AB553-2A96-4A92-96F2-93548E096954}"/>
          </ac:spMkLst>
        </pc:spChg>
        <pc:spChg chg="add del">
          <ac:chgData name="Karin Gøbel Davies" userId="442716e7-818e-4301-9460-5fae33d3f282" providerId="ADAL" clId="{8862F990-E6F5-4275-A936-1AFC7845AB31}" dt="2024-11-18T08:53:42.963" v="2259" actId="26606"/>
          <ac:spMkLst>
            <pc:docMk/>
            <pc:sldMk cId="2830741533" sldId="442"/>
            <ac:spMk id="34" creationId="{6C4028FD-8BAA-4A19-BFDE-594D991B7552}"/>
          </ac:spMkLst>
        </pc:spChg>
        <pc:spChg chg="add del">
          <ac:chgData name="Karin Gøbel Davies" userId="442716e7-818e-4301-9460-5fae33d3f282" providerId="ADAL" clId="{8862F990-E6F5-4275-A936-1AFC7845AB31}" dt="2024-11-18T08:53:15.155" v="2251" actId="26606"/>
          <ac:spMkLst>
            <pc:docMk/>
            <pc:sldMk cId="2830741533" sldId="442"/>
            <ac:spMk id="35" creationId="{5628E5CB-913B-4378-97CE-18C9F6410C53}"/>
          </ac:spMkLst>
        </pc:spChg>
        <pc:spChg chg="add del">
          <ac:chgData name="Karin Gøbel Davies" userId="442716e7-818e-4301-9460-5fae33d3f282" providerId="ADAL" clId="{8862F990-E6F5-4275-A936-1AFC7845AB31}" dt="2024-11-18T08:53:19.933" v="2253" actId="26606"/>
          <ac:spMkLst>
            <pc:docMk/>
            <pc:sldMk cId="2830741533" sldId="442"/>
            <ac:spMk id="37" creationId="{955A2079-FA98-4876-80F0-72364A7D2EA4}"/>
          </ac:spMkLst>
        </pc:spChg>
        <pc:spChg chg="add del">
          <ac:chgData name="Karin Gøbel Davies" userId="442716e7-818e-4301-9460-5fae33d3f282" providerId="ADAL" clId="{8862F990-E6F5-4275-A936-1AFC7845AB31}" dt="2024-11-18T08:53:44.918" v="2261" actId="26606"/>
          <ac:spMkLst>
            <pc:docMk/>
            <pc:sldMk cId="2830741533" sldId="442"/>
            <ac:spMk id="38" creationId="{B50AB553-2A96-4A92-96F2-93548E096954}"/>
          </ac:spMkLst>
        </pc:spChg>
        <pc:spChg chg="add del">
          <ac:chgData name="Karin Gøbel Davies" userId="442716e7-818e-4301-9460-5fae33d3f282" providerId="ADAL" clId="{8862F990-E6F5-4275-A936-1AFC7845AB31}" dt="2024-11-18T08:53:24.290" v="2255" actId="26606"/>
          <ac:spMkLst>
            <pc:docMk/>
            <pc:sldMk cId="2830741533" sldId="442"/>
            <ac:spMk id="39" creationId="{35DB3719-6FDC-4E5D-891D-FF40B7300F64}"/>
          </ac:spMkLst>
        </pc:spChg>
        <pc:spChg chg="add del">
          <ac:chgData name="Karin Gøbel Davies" userId="442716e7-818e-4301-9460-5fae33d3f282" providerId="ADAL" clId="{8862F990-E6F5-4275-A936-1AFC7845AB31}" dt="2024-11-18T08:53:24.290" v="2255" actId="26606"/>
          <ac:spMkLst>
            <pc:docMk/>
            <pc:sldMk cId="2830741533" sldId="442"/>
            <ac:spMk id="40" creationId="{E0CBAC23-2E3F-4A90-BA59-F8299F6A5439}"/>
          </ac:spMkLst>
        </pc:spChg>
        <pc:spChg chg="add del">
          <ac:chgData name="Karin Gøbel Davies" userId="442716e7-818e-4301-9460-5fae33d3f282" providerId="ADAL" clId="{8862F990-E6F5-4275-A936-1AFC7845AB31}" dt="2024-11-18T08:53:47.132" v="2263" actId="26606"/>
          <ac:spMkLst>
            <pc:docMk/>
            <pc:sldMk cId="2830741533" sldId="442"/>
            <ac:spMk id="41" creationId="{6C4028FD-8BAA-4A19-BFDE-594D991B7552}"/>
          </ac:spMkLst>
        </pc:spChg>
        <pc:spChg chg="add del">
          <ac:chgData name="Karin Gøbel Davies" userId="442716e7-818e-4301-9460-5fae33d3f282" providerId="ADAL" clId="{8862F990-E6F5-4275-A936-1AFC7845AB31}" dt="2024-11-18T08:54:12.160" v="2265" actId="26606"/>
          <ac:spMkLst>
            <pc:docMk/>
            <pc:sldMk cId="2830741533" sldId="442"/>
            <ac:spMk id="44" creationId="{B50AB553-2A96-4A92-96F2-93548E096954}"/>
          </ac:spMkLst>
        </pc:spChg>
        <pc:spChg chg="add">
          <ac:chgData name="Karin Gøbel Davies" userId="442716e7-818e-4301-9460-5fae33d3f282" providerId="ADAL" clId="{8862F990-E6F5-4275-A936-1AFC7845AB31}" dt="2024-11-18T08:54:12.160" v="2265" actId="26606"/>
          <ac:spMkLst>
            <pc:docMk/>
            <pc:sldMk cId="2830741533" sldId="442"/>
            <ac:spMk id="49" creationId="{257363FD-7E77-4145-9483-331A807ADF0E}"/>
          </ac:spMkLst>
        </pc:spChg>
        <pc:graphicFrameChg chg="mod modGraphic">
          <ac:chgData name="Karin Gøbel Davies" userId="442716e7-818e-4301-9460-5fae33d3f282" providerId="ADAL" clId="{8862F990-E6F5-4275-A936-1AFC7845AB31}" dt="2024-11-18T08:54:12.160" v="2265" actId="26606"/>
          <ac:graphicFrameMkLst>
            <pc:docMk/>
            <pc:sldMk cId="2830741533" sldId="442"/>
            <ac:graphicFrameMk id="16" creationId="{ABE1B239-70EA-7B42-920C-ADE389DABF5D}"/>
          </ac:graphicFrameMkLst>
        </pc:graphicFrameChg>
        <pc:picChg chg="add del">
          <ac:chgData name="Karin Gøbel Davies" userId="442716e7-818e-4301-9460-5fae33d3f282" providerId="ADAL" clId="{8862F990-E6F5-4275-A936-1AFC7845AB31}" dt="2024-11-18T08:53:34.290" v="2257" actId="26606"/>
          <ac:picMkLst>
            <pc:docMk/>
            <pc:sldMk cId="2830741533" sldId="442"/>
            <ac:picMk id="28" creationId="{48BC7311-A43D-C21A-9232-5545EB009103}"/>
          </ac:picMkLst>
        </pc:picChg>
        <pc:picChg chg="add del">
          <ac:chgData name="Karin Gøbel Davies" userId="442716e7-818e-4301-9460-5fae33d3f282" providerId="ADAL" clId="{8862F990-E6F5-4275-A936-1AFC7845AB31}" dt="2024-11-18T08:53:44.918" v="2261" actId="26606"/>
          <ac:picMkLst>
            <pc:docMk/>
            <pc:sldMk cId="2830741533" sldId="442"/>
            <ac:picMk id="36" creationId="{48BC7311-A43D-C21A-9232-5545EB009103}"/>
          </ac:picMkLst>
        </pc:picChg>
        <pc:picChg chg="add mod">
          <ac:chgData name="Karin Gøbel Davies" userId="442716e7-818e-4301-9460-5fae33d3f282" providerId="ADAL" clId="{8862F990-E6F5-4275-A936-1AFC7845AB31}" dt="2024-11-18T08:54:12.160" v="2265" actId="26606"/>
          <ac:picMkLst>
            <pc:docMk/>
            <pc:sldMk cId="2830741533" sldId="442"/>
            <ac:picMk id="43" creationId="{48BC7311-A43D-C21A-9232-5545EB009103}"/>
          </ac:picMkLst>
        </pc:picChg>
        <pc:cxnChg chg="add del">
          <ac:chgData name="Karin Gøbel Davies" userId="442716e7-818e-4301-9460-5fae33d3f282" providerId="ADAL" clId="{8862F990-E6F5-4275-A936-1AFC7845AB31}" dt="2024-11-18T08:53:11.586" v="2249" actId="26606"/>
          <ac:cxnSpMkLst>
            <pc:docMk/>
            <pc:sldMk cId="2830741533" sldId="442"/>
            <ac:cxnSpMk id="33" creationId="{C8F51B3F-8331-4E4A-AE96-D47B1006EEAD}"/>
          </ac:cxnSpMkLst>
        </pc:cxnChg>
      </pc:sldChg>
      <pc:sldChg chg="del">
        <pc:chgData name="Karin Gøbel Davies" userId="442716e7-818e-4301-9460-5fae33d3f282" providerId="ADAL" clId="{8862F990-E6F5-4275-A936-1AFC7845AB31}" dt="2024-09-12T11:51:39.460" v="7" actId="47"/>
        <pc:sldMkLst>
          <pc:docMk/>
          <pc:sldMk cId="1409126192" sldId="443"/>
        </pc:sldMkLst>
      </pc:sldChg>
      <pc:sldChg chg="addSp modSp new mod ord setBg">
        <pc:chgData name="Karin Gøbel Davies" userId="442716e7-818e-4301-9460-5fae33d3f282" providerId="ADAL" clId="{8862F990-E6F5-4275-A936-1AFC7845AB31}" dt="2024-11-18T08:55:54.839" v="2295" actId="26606"/>
        <pc:sldMkLst>
          <pc:docMk/>
          <pc:sldMk cId="4131868249" sldId="443"/>
        </pc:sldMkLst>
        <pc:spChg chg="mod">
          <ac:chgData name="Karin Gøbel Davies" userId="442716e7-818e-4301-9460-5fae33d3f282" providerId="ADAL" clId="{8862F990-E6F5-4275-A936-1AFC7845AB31}" dt="2024-11-18T08:55:54.839" v="2295" actId="26606"/>
          <ac:spMkLst>
            <pc:docMk/>
            <pc:sldMk cId="4131868249" sldId="443"/>
            <ac:spMk id="2" creationId="{EBE22F75-FC17-314C-6CED-5BB2E0A0DBC8}"/>
          </ac:spMkLst>
        </pc:spChg>
        <pc:spChg chg="mod">
          <ac:chgData name="Karin Gøbel Davies" userId="442716e7-818e-4301-9460-5fae33d3f282" providerId="ADAL" clId="{8862F990-E6F5-4275-A936-1AFC7845AB31}" dt="2024-11-18T08:55:54.839" v="2295" actId="26606"/>
          <ac:spMkLst>
            <pc:docMk/>
            <pc:sldMk cId="4131868249" sldId="443"/>
            <ac:spMk id="3" creationId="{5053B22D-2A13-C68B-DDC6-70FA779EA579}"/>
          </ac:spMkLst>
        </pc:spChg>
        <pc:spChg chg="add">
          <ac:chgData name="Karin Gøbel Davies" userId="442716e7-818e-4301-9460-5fae33d3f282" providerId="ADAL" clId="{8862F990-E6F5-4275-A936-1AFC7845AB31}" dt="2024-11-18T08:55:54.839" v="2295" actId="26606"/>
          <ac:spMkLst>
            <pc:docMk/>
            <pc:sldMk cId="4131868249" sldId="443"/>
            <ac:spMk id="8" creationId="{777A147A-9ED8-46B4-8660-1B3C2AA880B5}"/>
          </ac:spMkLst>
        </pc:spChg>
        <pc:spChg chg="add">
          <ac:chgData name="Karin Gøbel Davies" userId="442716e7-818e-4301-9460-5fae33d3f282" providerId="ADAL" clId="{8862F990-E6F5-4275-A936-1AFC7845AB31}" dt="2024-11-18T08:55:54.839" v="2295" actId="26606"/>
          <ac:spMkLst>
            <pc:docMk/>
            <pc:sldMk cId="4131868249" sldId="443"/>
            <ac:spMk id="10" creationId="{5D6C15A0-C087-4593-8414-2B4EC1CDC3DE}"/>
          </ac:spMkLst>
        </pc:spChg>
      </pc:sldChg>
      <pc:sldChg chg="del">
        <pc:chgData name="Karin Gøbel Davies" userId="442716e7-818e-4301-9460-5fae33d3f282" providerId="ADAL" clId="{8862F990-E6F5-4275-A936-1AFC7845AB31}" dt="2024-09-12T11:52:10.492" v="17" actId="47"/>
        <pc:sldMkLst>
          <pc:docMk/>
          <pc:sldMk cId="1852699316" sldId="444"/>
        </pc:sldMkLst>
      </pc:sldChg>
      <pc:sldChg chg="addSp delSp modSp new mod ord setBg">
        <pc:chgData name="Karin Gøbel Davies" userId="442716e7-818e-4301-9460-5fae33d3f282" providerId="ADAL" clId="{8862F990-E6F5-4275-A936-1AFC7845AB31}" dt="2024-11-18T08:55:42.073" v="2294" actId="26606"/>
        <pc:sldMkLst>
          <pc:docMk/>
          <pc:sldMk cId="2598965020" sldId="444"/>
        </pc:sldMkLst>
        <pc:spChg chg="mod">
          <ac:chgData name="Karin Gøbel Davies" userId="442716e7-818e-4301-9460-5fae33d3f282" providerId="ADAL" clId="{8862F990-E6F5-4275-A936-1AFC7845AB31}" dt="2024-11-18T08:55:42.073" v="2294" actId="26606"/>
          <ac:spMkLst>
            <pc:docMk/>
            <pc:sldMk cId="2598965020" sldId="444"/>
            <ac:spMk id="2" creationId="{0CB8A1B0-F2BE-EF77-28F4-12DA13D5B54B}"/>
          </ac:spMkLst>
        </pc:spChg>
        <pc:spChg chg="add del">
          <ac:chgData name="Karin Gøbel Davies" userId="442716e7-818e-4301-9460-5fae33d3f282" providerId="ADAL" clId="{8862F990-E6F5-4275-A936-1AFC7845AB31}" dt="2024-11-18T08:55:42.073" v="2294" actId="26606"/>
          <ac:spMkLst>
            <pc:docMk/>
            <pc:sldMk cId="2598965020" sldId="444"/>
            <ac:spMk id="3" creationId="{9E72EBC6-00A8-2C03-CC92-AD2FB4EE5A4B}"/>
          </ac:spMkLst>
        </pc:spChg>
        <pc:spChg chg="add del">
          <ac:chgData name="Karin Gøbel Davies" userId="442716e7-818e-4301-9460-5fae33d3f282" providerId="ADAL" clId="{8862F990-E6F5-4275-A936-1AFC7845AB31}" dt="2024-11-18T08:55:42.052" v="2293" actId="26606"/>
          <ac:spMkLst>
            <pc:docMk/>
            <pc:sldMk cId="2598965020" sldId="444"/>
            <ac:spMk id="9" creationId="{35DB3719-6FDC-4E5D-891D-FF40B7300F64}"/>
          </ac:spMkLst>
        </pc:spChg>
        <pc:spChg chg="add del">
          <ac:chgData name="Karin Gøbel Davies" userId="442716e7-818e-4301-9460-5fae33d3f282" providerId="ADAL" clId="{8862F990-E6F5-4275-A936-1AFC7845AB31}" dt="2024-11-18T08:55:42.052" v="2293" actId="26606"/>
          <ac:spMkLst>
            <pc:docMk/>
            <pc:sldMk cId="2598965020" sldId="444"/>
            <ac:spMk id="11" creationId="{E0CBAC23-2E3F-4A90-BA59-F8299F6A5439}"/>
          </ac:spMkLst>
        </pc:spChg>
        <pc:spChg chg="add">
          <ac:chgData name="Karin Gøbel Davies" userId="442716e7-818e-4301-9460-5fae33d3f282" providerId="ADAL" clId="{8862F990-E6F5-4275-A936-1AFC7845AB31}" dt="2024-11-18T08:55:42.073" v="2294" actId="26606"/>
          <ac:spMkLst>
            <pc:docMk/>
            <pc:sldMk cId="2598965020" sldId="444"/>
            <ac:spMk id="13" creationId="{35DB3719-6FDC-4E5D-891D-FF40B7300F64}"/>
          </ac:spMkLst>
        </pc:spChg>
        <pc:spChg chg="add">
          <ac:chgData name="Karin Gøbel Davies" userId="442716e7-818e-4301-9460-5fae33d3f282" providerId="ADAL" clId="{8862F990-E6F5-4275-A936-1AFC7845AB31}" dt="2024-11-18T08:55:42.073" v="2294" actId="26606"/>
          <ac:spMkLst>
            <pc:docMk/>
            <pc:sldMk cId="2598965020" sldId="444"/>
            <ac:spMk id="14" creationId="{E0CBAC23-2E3F-4A90-BA59-F8299F6A5439}"/>
          </ac:spMkLst>
        </pc:spChg>
        <pc:graphicFrameChg chg="add del">
          <ac:chgData name="Karin Gøbel Davies" userId="442716e7-818e-4301-9460-5fae33d3f282" providerId="ADAL" clId="{8862F990-E6F5-4275-A936-1AFC7845AB31}" dt="2024-11-18T08:55:42.052" v="2293" actId="26606"/>
          <ac:graphicFrameMkLst>
            <pc:docMk/>
            <pc:sldMk cId="2598965020" sldId="444"/>
            <ac:graphicFrameMk id="5" creationId="{46ED4D52-8DBA-87B4-1598-93194C624BC2}"/>
          </ac:graphicFrameMkLst>
        </pc:graphicFrameChg>
        <pc:graphicFrameChg chg="add">
          <ac:chgData name="Karin Gøbel Davies" userId="442716e7-818e-4301-9460-5fae33d3f282" providerId="ADAL" clId="{8862F990-E6F5-4275-A936-1AFC7845AB31}" dt="2024-11-18T08:55:42.073" v="2294" actId="26606"/>
          <ac:graphicFrameMkLst>
            <pc:docMk/>
            <pc:sldMk cId="2598965020" sldId="444"/>
            <ac:graphicFrameMk id="15" creationId="{41343697-8AC4-8FEB-0A70-D19B27669D49}"/>
          </ac:graphicFrameMkLst>
        </pc:graphicFrameChg>
      </pc:sldChg>
      <pc:sldChg chg="addSp delSp modSp new mod setBg">
        <pc:chgData name="Karin Gøbel Davies" userId="442716e7-818e-4301-9460-5fae33d3f282" providerId="ADAL" clId="{8862F990-E6F5-4275-A936-1AFC7845AB31}" dt="2024-11-26T12:47:31.818" v="4549" actId="6549"/>
        <pc:sldMkLst>
          <pc:docMk/>
          <pc:sldMk cId="233025126" sldId="445"/>
        </pc:sldMkLst>
        <pc:spChg chg="mod">
          <ac:chgData name="Karin Gøbel Davies" userId="442716e7-818e-4301-9460-5fae33d3f282" providerId="ADAL" clId="{8862F990-E6F5-4275-A936-1AFC7845AB31}" dt="2024-11-11T08:21:25.876" v="1453" actId="26606"/>
          <ac:spMkLst>
            <pc:docMk/>
            <pc:sldMk cId="233025126" sldId="445"/>
            <ac:spMk id="2" creationId="{BFFBB558-E989-C0C5-DDBA-D64DD990210B}"/>
          </ac:spMkLst>
        </pc:spChg>
        <pc:spChg chg="mod">
          <ac:chgData name="Karin Gøbel Davies" userId="442716e7-818e-4301-9460-5fae33d3f282" providerId="ADAL" clId="{8862F990-E6F5-4275-A936-1AFC7845AB31}" dt="2024-11-26T12:47:31.818" v="4549" actId="6549"/>
          <ac:spMkLst>
            <pc:docMk/>
            <pc:sldMk cId="233025126" sldId="445"/>
            <ac:spMk id="3" creationId="{036C88B9-F8EA-A2EA-88D0-9E940FAC7AD8}"/>
          </ac:spMkLst>
        </pc:spChg>
        <pc:spChg chg="del">
          <ac:chgData name="Karin Gøbel Davies" userId="442716e7-818e-4301-9460-5fae33d3f282" providerId="ADAL" clId="{8862F990-E6F5-4275-A936-1AFC7845AB31}" dt="2024-11-21T13:43:41.762" v="2907" actId="478"/>
          <ac:spMkLst>
            <pc:docMk/>
            <pc:sldMk cId="233025126" sldId="445"/>
            <ac:spMk id="4" creationId="{17096575-095F-79AF-8102-E13D5D78994F}"/>
          </ac:spMkLst>
        </pc:spChg>
        <pc:spChg chg="add">
          <ac:chgData name="Karin Gøbel Davies" userId="442716e7-818e-4301-9460-5fae33d3f282" providerId="ADAL" clId="{8862F990-E6F5-4275-A936-1AFC7845AB31}" dt="2024-11-11T08:21:25.876" v="1453" actId="26606"/>
          <ac:spMkLst>
            <pc:docMk/>
            <pc:sldMk cId="233025126" sldId="445"/>
            <ac:spMk id="8" creationId="{100EDD19-6802-4EC3-95CE-CFFAB042CFD6}"/>
          </ac:spMkLst>
        </pc:spChg>
        <pc:spChg chg="add">
          <ac:chgData name="Karin Gøbel Davies" userId="442716e7-818e-4301-9460-5fae33d3f282" providerId="ADAL" clId="{8862F990-E6F5-4275-A936-1AFC7845AB31}" dt="2024-11-11T08:21:25.876" v="1453" actId="26606"/>
          <ac:spMkLst>
            <pc:docMk/>
            <pc:sldMk cId="233025126" sldId="445"/>
            <ac:spMk id="10" creationId="{DB17E863-922E-4C26-BD64-E8FD41D28661}"/>
          </ac:spMkLst>
        </pc:spChg>
        <pc:graphicFrameChg chg="add del mod">
          <ac:chgData name="Karin Gøbel Davies" userId="442716e7-818e-4301-9460-5fae33d3f282" providerId="ADAL" clId="{8862F990-E6F5-4275-A936-1AFC7845AB31}" dt="2024-11-21T13:42:32.479" v="2904" actId="21"/>
          <ac:graphicFrameMkLst>
            <pc:docMk/>
            <pc:sldMk cId="233025126" sldId="445"/>
            <ac:graphicFrameMk id="5" creationId="{B74D08FF-A4E5-84EA-A74F-C9A238F032DA}"/>
          </ac:graphicFrameMkLst>
        </pc:graphicFrameChg>
      </pc:sldChg>
      <pc:sldChg chg="del">
        <pc:chgData name="Karin Gøbel Davies" userId="442716e7-818e-4301-9460-5fae33d3f282" providerId="ADAL" clId="{8862F990-E6F5-4275-A936-1AFC7845AB31}" dt="2024-09-12T11:52:12.302" v="18" actId="47"/>
        <pc:sldMkLst>
          <pc:docMk/>
          <pc:sldMk cId="3352292125" sldId="445"/>
        </pc:sldMkLst>
      </pc:sldChg>
      <pc:sldChg chg="modSp new mod ord">
        <pc:chgData name="Karin Gøbel Davies" userId="442716e7-818e-4301-9460-5fae33d3f282" providerId="ADAL" clId="{8862F990-E6F5-4275-A936-1AFC7845AB31}" dt="2024-11-26T12:47:59.177" v="4554" actId="5793"/>
        <pc:sldMkLst>
          <pc:docMk/>
          <pc:sldMk cId="2929470730" sldId="446"/>
        </pc:sldMkLst>
        <pc:spChg chg="mod">
          <ac:chgData name="Karin Gøbel Davies" userId="442716e7-818e-4301-9460-5fae33d3f282" providerId="ADAL" clId="{8862F990-E6F5-4275-A936-1AFC7845AB31}" dt="2024-11-18T08:54:43.876" v="2289" actId="20577"/>
          <ac:spMkLst>
            <pc:docMk/>
            <pc:sldMk cId="2929470730" sldId="446"/>
            <ac:spMk id="2" creationId="{BD679855-766F-9077-C92B-698A72B62616}"/>
          </ac:spMkLst>
        </pc:spChg>
        <pc:spChg chg="mod">
          <ac:chgData name="Karin Gøbel Davies" userId="442716e7-818e-4301-9460-5fae33d3f282" providerId="ADAL" clId="{8862F990-E6F5-4275-A936-1AFC7845AB31}" dt="2024-11-26T12:47:59.177" v="4554" actId="5793"/>
          <ac:spMkLst>
            <pc:docMk/>
            <pc:sldMk cId="2929470730" sldId="446"/>
            <ac:spMk id="3" creationId="{05B92E5B-9B4D-DCB0-375B-627729ADEB2B}"/>
          </ac:spMkLst>
        </pc:spChg>
        <pc:spChg chg="add">
          <ac:chgData name="Karin Gøbel Davies" userId="442716e7-818e-4301-9460-5fae33d3f282" providerId="ADAL" clId="{8862F990-E6F5-4275-A936-1AFC7845AB31}" dt="2024-11-11T08:29:04.060" v="2126" actId="26606"/>
          <ac:spMkLst>
            <pc:docMk/>
            <pc:sldMk cId="2929470730" sldId="446"/>
            <ac:spMk id="8" creationId="{777A147A-9ED8-46B4-8660-1B3C2AA880B5}"/>
          </ac:spMkLst>
        </pc:spChg>
        <pc:spChg chg="add">
          <ac:chgData name="Karin Gøbel Davies" userId="442716e7-818e-4301-9460-5fae33d3f282" providerId="ADAL" clId="{8862F990-E6F5-4275-A936-1AFC7845AB31}" dt="2024-11-11T08:29:04.060" v="2126" actId="26606"/>
          <ac:spMkLst>
            <pc:docMk/>
            <pc:sldMk cId="2929470730" sldId="446"/>
            <ac:spMk id="10" creationId="{5D6C15A0-C087-4593-8414-2B4EC1CDC3DE}"/>
          </ac:spMkLst>
        </pc:spChg>
      </pc:sldChg>
      <pc:sldChg chg="new del">
        <pc:chgData name="Karin Gøbel Davies" userId="442716e7-818e-4301-9460-5fae33d3f282" providerId="ADAL" clId="{8862F990-E6F5-4275-A936-1AFC7845AB31}" dt="2024-11-18T08:55:06.587" v="2290" actId="47"/>
        <pc:sldMkLst>
          <pc:docMk/>
          <pc:sldMk cId="2790043289" sldId="447"/>
        </pc:sldMkLst>
      </pc:sldChg>
      <pc:sldChg chg="addSp modSp mod setBg">
        <pc:chgData name="Karin Gøbel Davies" userId="442716e7-818e-4301-9460-5fae33d3f282" providerId="ADAL" clId="{8862F990-E6F5-4275-A936-1AFC7845AB31}" dt="2024-11-18T08:52:50.414" v="2247" actId="26606"/>
        <pc:sldMkLst>
          <pc:docMk/>
          <pc:sldMk cId="152837549" sldId="448"/>
        </pc:sldMkLst>
        <pc:spChg chg="mod">
          <ac:chgData name="Karin Gøbel Davies" userId="442716e7-818e-4301-9460-5fae33d3f282" providerId="ADAL" clId="{8862F990-E6F5-4275-A936-1AFC7845AB31}" dt="2024-11-18T08:52:50.414" v="2247" actId="26606"/>
          <ac:spMkLst>
            <pc:docMk/>
            <pc:sldMk cId="152837549" sldId="448"/>
            <ac:spMk id="2" creationId="{3C3E1D43-2BB1-AF23-470D-A577224140DB}"/>
          </ac:spMkLst>
        </pc:spChg>
        <pc:spChg chg="mod">
          <ac:chgData name="Karin Gøbel Davies" userId="442716e7-818e-4301-9460-5fae33d3f282" providerId="ADAL" clId="{8862F990-E6F5-4275-A936-1AFC7845AB31}" dt="2024-11-18T08:52:50.414" v="2247" actId="26606"/>
          <ac:spMkLst>
            <pc:docMk/>
            <pc:sldMk cId="152837549" sldId="448"/>
            <ac:spMk id="8" creationId="{AB6A1955-DB3B-9244-41C8-4DC296ECE850}"/>
          </ac:spMkLst>
        </pc:spChg>
        <pc:spChg chg="add">
          <ac:chgData name="Karin Gøbel Davies" userId="442716e7-818e-4301-9460-5fae33d3f282" providerId="ADAL" clId="{8862F990-E6F5-4275-A936-1AFC7845AB31}" dt="2024-11-18T08:52:50.414" v="2247" actId="26606"/>
          <ac:spMkLst>
            <pc:docMk/>
            <pc:sldMk cId="152837549" sldId="448"/>
            <ac:spMk id="13" creationId="{100EDD19-6802-4EC3-95CE-CFFAB042CFD6}"/>
          </ac:spMkLst>
        </pc:spChg>
        <pc:spChg chg="add">
          <ac:chgData name="Karin Gøbel Davies" userId="442716e7-818e-4301-9460-5fae33d3f282" providerId="ADAL" clId="{8862F990-E6F5-4275-A936-1AFC7845AB31}" dt="2024-11-18T08:52:50.414" v="2247" actId="26606"/>
          <ac:spMkLst>
            <pc:docMk/>
            <pc:sldMk cId="152837549" sldId="448"/>
            <ac:spMk id="15" creationId="{DB17E863-922E-4C26-BD64-E8FD41D28661}"/>
          </ac:spMkLst>
        </pc:spChg>
      </pc:sldChg>
      <pc:sldChg chg="addSp modSp mod setBg">
        <pc:chgData name="Karin Gøbel Davies" userId="442716e7-818e-4301-9460-5fae33d3f282" providerId="ADAL" clId="{8862F990-E6F5-4275-A936-1AFC7845AB31}" dt="2024-11-18T08:55:17.286" v="2291" actId="26606"/>
        <pc:sldMkLst>
          <pc:docMk/>
          <pc:sldMk cId="3521083000" sldId="449"/>
        </pc:sldMkLst>
        <pc:spChg chg="mod">
          <ac:chgData name="Karin Gøbel Davies" userId="442716e7-818e-4301-9460-5fae33d3f282" providerId="ADAL" clId="{8862F990-E6F5-4275-A936-1AFC7845AB31}" dt="2024-11-18T08:55:17.286" v="2291" actId="26606"/>
          <ac:spMkLst>
            <pc:docMk/>
            <pc:sldMk cId="3521083000" sldId="449"/>
            <ac:spMk id="2" creationId="{F19142A9-A6E6-A587-123F-163DDCACFC49}"/>
          </ac:spMkLst>
        </pc:spChg>
        <pc:spChg chg="add">
          <ac:chgData name="Karin Gøbel Davies" userId="442716e7-818e-4301-9460-5fae33d3f282" providerId="ADAL" clId="{8862F990-E6F5-4275-A936-1AFC7845AB31}" dt="2024-11-18T08:55:17.286" v="2291" actId="26606"/>
          <ac:spMkLst>
            <pc:docMk/>
            <pc:sldMk cId="3521083000" sldId="449"/>
            <ac:spMk id="10" creationId="{35DB3719-6FDC-4E5D-891D-FF40B7300F64}"/>
          </ac:spMkLst>
        </pc:spChg>
        <pc:spChg chg="add">
          <ac:chgData name="Karin Gøbel Davies" userId="442716e7-818e-4301-9460-5fae33d3f282" providerId="ADAL" clId="{8862F990-E6F5-4275-A936-1AFC7845AB31}" dt="2024-11-18T08:55:17.286" v="2291" actId="26606"/>
          <ac:spMkLst>
            <pc:docMk/>
            <pc:sldMk cId="3521083000" sldId="449"/>
            <ac:spMk id="12" creationId="{E0CBAC23-2E3F-4A90-BA59-F8299F6A5439}"/>
          </ac:spMkLst>
        </pc:spChg>
        <pc:graphicFrameChg chg="mod modGraphic">
          <ac:chgData name="Karin Gøbel Davies" userId="442716e7-818e-4301-9460-5fae33d3f282" providerId="ADAL" clId="{8862F990-E6F5-4275-A936-1AFC7845AB31}" dt="2024-11-18T08:55:17.286" v="2291" actId="26606"/>
          <ac:graphicFrameMkLst>
            <pc:docMk/>
            <pc:sldMk cId="3521083000" sldId="449"/>
            <ac:graphicFrameMk id="5" creationId="{9BC25B64-20BF-120A-F9B2-05E180CC4CF6}"/>
          </ac:graphicFrameMkLst>
        </pc:graphicFrameChg>
      </pc:sldChg>
      <pc:sldChg chg="new del">
        <pc:chgData name="Karin Gøbel Davies" userId="442716e7-818e-4301-9460-5fae33d3f282" providerId="ADAL" clId="{8862F990-E6F5-4275-A936-1AFC7845AB31}" dt="2024-11-18T10:04:33.717" v="2299" actId="680"/>
        <pc:sldMkLst>
          <pc:docMk/>
          <pc:sldMk cId="12473527" sldId="450"/>
        </pc:sldMkLst>
      </pc:sldChg>
      <pc:sldChg chg="addSp delSp modSp new del mod">
        <pc:chgData name="Karin Gøbel Davies" userId="442716e7-818e-4301-9460-5fae33d3f282" providerId="ADAL" clId="{8862F990-E6F5-4275-A936-1AFC7845AB31}" dt="2024-11-18T10:06:23.717" v="2337" actId="47"/>
        <pc:sldMkLst>
          <pc:docMk/>
          <pc:sldMk cId="600531058" sldId="450"/>
        </pc:sldMkLst>
        <pc:spChg chg="del mod">
          <ac:chgData name="Karin Gøbel Davies" userId="442716e7-818e-4301-9460-5fae33d3f282" providerId="ADAL" clId="{8862F990-E6F5-4275-A936-1AFC7845AB31}" dt="2024-11-18T10:06:21.261" v="2336" actId="21"/>
          <ac:spMkLst>
            <pc:docMk/>
            <pc:sldMk cId="600531058" sldId="450"/>
            <ac:spMk id="2" creationId="{DC433A7B-E987-5A01-E776-F4D4E07E57F6}"/>
          </ac:spMkLst>
        </pc:spChg>
        <pc:spChg chg="add mod">
          <ac:chgData name="Karin Gøbel Davies" userId="442716e7-818e-4301-9460-5fae33d3f282" providerId="ADAL" clId="{8862F990-E6F5-4275-A936-1AFC7845AB31}" dt="2024-11-18T10:06:21.261" v="2336" actId="21"/>
          <ac:spMkLst>
            <pc:docMk/>
            <pc:sldMk cId="600531058" sldId="450"/>
            <ac:spMk id="4" creationId="{FA5B1A8F-7DFB-9547-C080-12496653D6A0}"/>
          </ac:spMkLst>
        </pc:spChg>
        <pc:picChg chg="add del">
          <ac:chgData name="Karin Gøbel Davies" userId="442716e7-818e-4301-9460-5fae33d3f282" providerId="ADAL" clId="{8862F990-E6F5-4275-A936-1AFC7845AB31}" dt="2024-11-18T10:06:21.261" v="2336" actId="21"/>
          <ac:picMkLst>
            <pc:docMk/>
            <pc:sldMk cId="600531058" sldId="450"/>
            <ac:picMk id="1026" creationId="{35FFD4A7-D602-5728-D303-447036766D82}"/>
          </ac:picMkLst>
        </pc:picChg>
      </pc:sldChg>
      <pc:sldChg chg="addSp modSp new mod setBg">
        <pc:chgData name="Karin Gøbel Davies" userId="442716e7-818e-4301-9460-5fae33d3f282" providerId="ADAL" clId="{8862F990-E6F5-4275-A936-1AFC7845AB31}" dt="2024-11-18T10:06:49.598" v="2345" actId="26606"/>
        <pc:sldMkLst>
          <pc:docMk/>
          <pc:sldMk cId="2287630687" sldId="450"/>
        </pc:sldMkLst>
        <pc:spChg chg="add mod ord">
          <ac:chgData name="Karin Gøbel Davies" userId="442716e7-818e-4301-9460-5fae33d3f282" providerId="ADAL" clId="{8862F990-E6F5-4275-A936-1AFC7845AB31}" dt="2024-11-18T10:06:49.598" v="2345" actId="26606"/>
          <ac:spMkLst>
            <pc:docMk/>
            <pc:sldMk cId="2287630687" sldId="450"/>
            <ac:spMk id="2" creationId="{DC433A7B-E987-5A01-E776-F4D4E07E57F6}"/>
          </ac:spMkLst>
        </pc:spChg>
        <pc:spChg chg="add">
          <ac:chgData name="Karin Gøbel Davies" userId="442716e7-818e-4301-9460-5fae33d3f282" providerId="ADAL" clId="{8862F990-E6F5-4275-A936-1AFC7845AB31}" dt="2024-11-18T10:06:49.598" v="2345" actId="26606"/>
          <ac:spMkLst>
            <pc:docMk/>
            <pc:sldMk cId="2287630687" sldId="450"/>
            <ac:spMk id="1031" creationId="{C1DD1A8A-57D5-4A81-AD04-532B043C5611}"/>
          </ac:spMkLst>
        </pc:spChg>
        <pc:spChg chg="add">
          <ac:chgData name="Karin Gøbel Davies" userId="442716e7-818e-4301-9460-5fae33d3f282" providerId="ADAL" clId="{8862F990-E6F5-4275-A936-1AFC7845AB31}" dt="2024-11-18T10:06:49.598" v="2345" actId="26606"/>
          <ac:spMkLst>
            <pc:docMk/>
            <pc:sldMk cId="2287630687" sldId="450"/>
            <ac:spMk id="1033" creationId="{007891EC-4501-44ED-A8C8-B11B6DB767AB}"/>
          </ac:spMkLst>
        </pc:spChg>
        <pc:picChg chg="add mod">
          <ac:chgData name="Karin Gøbel Davies" userId="442716e7-818e-4301-9460-5fae33d3f282" providerId="ADAL" clId="{8862F990-E6F5-4275-A936-1AFC7845AB31}" dt="2024-11-18T10:06:49.598" v="2345" actId="26606"/>
          <ac:picMkLst>
            <pc:docMk/>
            <pc:sldMk cId="2287630687" sldId="450"/>
            <ac:picMk id="1026" creationId="{35FFD4A7-D602-5728-D303-447036766D82}"/>
          </ac:picMkLst>
        </pc:picChg>
      </pc:sldChg>
      <pc:sldChg chg="new del">
        <pc:chgData name="Karin Gøbel Davies" userId="442716e7-818e-4301-9460-5fae33d3f282" providerId="ADAL" clId="{8862F990-E6F5-4275-A936-1AFC7845AB31}" dt="2024-11-18T10:04:48.747" v="2301" actId="47"/>
        <pc:sldMkLst>
          <pc:docMk/>
          <pc:sldMk cId="2591393320" sldId="450"/>
        </pc:sldMkLst>
      </pc:sldChg>
      <pc:sldChg chg="new del">
        <pc:chgData name="Karin Gøbel Davies" userId="442716e7-818e-4301-9460-5fae33d3f282" providerId="ADAL" clId="{8862F990-E6F5-4275-A936-1AFC7845AB31}" dt="2024-11-18T10:04:27.440" v="2297" actId="680"/>
        <pc:sldMkLst>
          <pc:docMk/>
          <pc:sldMk cId="3568034266" sldId="450"/>
        </pc:sldMkLst>
      </pc:sldChg>
      <pc:sldChg chg="addSp delSp modSp new mod setBg">
        <pc:chgData name="Karin Gøbel Davies" userId="442716e7-818e-4301-9460-5fae33d3f282" providerId="ADAL" clId="{8862F990-E6F5-4275-A936-1AFC7845AB31}" dt="2024-11-26T13:47:36.424" v="4556" actId="20577"/>
        <pc:sldMkLst>
          <pc:docMk/>
          <pc:sldMk cId="3644437883" sldId="451"/>
        </pc:sldMkLst>
        <pc:spChg chg="mod">
          <ac:chgData name="Karin Gøbel Davies" userId="442716e7-818e-4301-9460-5fae33d3f282" providerId="ADAL" clId="{8862F990-E6F5-4275-A936-1AFC7845AB31}" dt="2024-11-26T13:47:36.424" v="4556" actId="20577"/>
          <ac:spMkLst>
            <pc:docMk/>
            <pc:sldMk cId="3644437883" sldId="451"/>
            <ac:spMk id="2" creationId="{7FEFBA40-D050-151C-6000-363AAE464B49}"/>
          </ac:spMkLst>
        </pc:spChg>
        <pc:spChg chg="add del mod">
          <ac:chgData name="Karin Gøbel Davies" userId="442716e7-818e-4301-9460-5fae33d3f282" providerId="ADAL" clId="{8862F990-E6F5-4275-A936-1AFC7845AB31}" dt="2024-11-21T13:11:59.561" v="2847" actId="14100"/>
          <ac:spMkLst>
            <pc:docMk/>
            <pc:sldMk cId="3644437883" sldId="451"/>
            <ac:spMk id="3" creationId="{0713B7D1-79E7-3147-9364-F9DB4AFD6304}"/>
          </ac:spMkLst>
        </pc:spChg>
        <pc:spChg chg="add">
          <ac:chgData name="Karin Gøbel Davies" userId="442716e7-818e-4301-9460-5fae33d3f282" providerId="ADAL" clId="{8862F990-E6F5-4275-A936-1AFC7845AB31}" dt="2024-11-18T10:15:19.858" v="2389"/>
          <ac:spMkLst>
            <pc:docMk/>
            <pc:sldMk cId="3644437883" sldId="451"/>
            <ac:spMk id="6" creationId="{2C119D0B-F1F4-9FF0-5E26-9BD33DAADDEF}"/>
          </ac:spMkLst>
        </pc:spChg>
        <pc:spChg chg="add">
          <ac:chgData name="Karin Gøbel Davies" userId="442716e7-818e-4301-9460-5fae33d3f282" providerId="ADAL" clId="{8862F990-E6F5-4275-A936-1AFC7845AB31}" dt="2024-11-18T10:15:19.858" v="2389"/>
          <ac:spMkLst>
            <pc:docMk/>
            <pc:sldMk cId="3644437883" sldId="451"/>
            <ac:spMk id="7" creationId="{DD39DEB1-F04A-96A8-C5A9-70838FD04D37}"/>
          </ac:spMkLst>
        </pc:spChg>
        <pc:spChg chg="add del">
          <ac:chgData name="Karin Gøbel Davies" userId="442716e7-818e-4301-9460-5fae33d3f282" providerId="ADAL" clId="{8862F990-E6F5-4275-A936-1AFC7845AB31}" dt="2024-11-21T13:11:44.940" v="2842" actId="26606"/>
          <ac:spMkLst>
            <pc:docMk/>
            <pc:sldMk cId="3644437883" sldId="451"/>
            <ac:spMk id="8" creationId="{100EDD19-6802-4EC3-95CE-CFFAB042CFD6}"/>
          </ac:spMkLst>
        </pc:spChg>
        <pc:spChg chg="add del">
          <ac:chgData name="Karin Gøbel Davies" userId="442716e7-818e-4301-9460-5fae33d3f282" providerId="ADAL" clId="{8862F990-E6F5-4275-A936-1AFC7845AB31}" dt="2024-11-21T13:11:44.940" v="2842" actId="26606"/>
          <ac:spMkLst>
            <pc:docMk/>
            <pc:sldMk cId="3644437883" sldId="451"/>
            <ac:spMk id="10" creationId="{DB17E863-922E-4C26-BD64-E8FD41D28661}"/>
          </ac:spMkLst>
        </pc:spChg>
        <pc:spChg chg="add del">
          <ac:chgData name="Karin Gøbel Davies" userId="442716e7-818e-4301-9460-5fae33d3f282" providerId="ADAL" clId="{8862F990-E6F5-4275-A936-1AFC7845AB31}" dt="2024-11-21T13:11:44.940" v="2842" actId="26606"/>
          <ac:spMkLst>
            <pc:docMk/>
            <pc:sldMk cId="3644437883" sldId="451"/>
            <ac:spMk id="12" creationId="{777A147A-9ED8-46B4-8660-1B3C2AA880B5}"/>
          </ac:spMkLst>
        </pc:spChg>
        <pc:spChg chg="add del">
          <ac:chgData name="Karin Gøbel Davies" userId="442716e7-818e-4301-9460-5fae33d3f282" providerId="ADAL" clId="{8862F990-E6F5-4275-A936-1AFC7845AB31}" dt="2024-11-21T13:11:44.940" v="2842" actId="26606"/>
          <ac:spMkLst>
            <pc:docMk/>
            <pc:sldMk cId="3644437883" sldId="451"/>
            <ac:spMk id="13" creationId="{5D6C15A0-C087-4593-8414-2B4EC1CDC3DE}"/>
          </ac:spMkLst>
        </pc:spChg>
        <pc:spChg chg="add del">
          <ac:chgData name="Karin Gøbel Davies" userId="442716e7-818e-4301-9460-5fae33d3f282" providerId="ADAL" clId="{8862F990-E6F5-4275-A936-1AFC7845AB31}" dt="2024-11-21T13:11:39.719" v="2840" actId="26606"/>
          <ac:spMkLst>
            <pc:docMk/>
            <pc:sldMk cId="3644437883" sldId="451"/>
            <ac:spMk id="15" creationId="{100EDD19-6802-4EC3-95CE-CFFAB042CFD6}"/>
          </ac:spMkLst>
        </pc:spChg>
        <pc:spChg chg="add del">
          <ac:chgData name="Karin Gøbel Davies" userId="442716e7-818e-4301-9460-5fae33d3f282" providerId="ADAL" clId="{8862F990-E6F5-4275-A936-1AFC7845AB31}" dt="2024-11-21T13:11:39.719" v="2840" actId="26606"/>
          <ac:spMkLst>
            <pc:docMk/>
            <pc:sldMk cId="3644437883" sldId="451"/>
            <ac:spMk id="17" creationId="{DB17E863-922E-4C26-BD64-E8FD41D28661}"/>
          </ac:spMkLst>
        </pc:spChg>
        <pc:graphicFrameChg chg="add mod">
          <ac:chgData name="Karin Gøbel Davies" userId="442716e7-818e-4301-9460-5fae33d3f282" providerId="ADAL" clId="{8862F990-E6F5-4275-A936-1AFC7845AB31}" dt="2024-11-18T10:11:24.283" v="2352"/>
          <ac:graphicFrameMkLst>
            <pc:docMk/>
            <pc:sldMk cId="3644437883" sldId="451"/>
            <ac:graphicFrameMk id="4" creationId="{2CFCC83E-68A2-D7EC-B948-992895EF18B4}"/>
          </ac:graphicFrameMkLst>
        </pc:graphicFrameChg>
        <pc:graphicFrameChg chg="add mod">
          <ac:chgData name="Karin Gøbel Davies" userId="442716e7-818e-4301-9460-5fae33d3f282" providerId="ADAL" clId="{8862F990-E6F5-4275-A936-1AFC7845AB31}" dt="2024-11-18T10:12:39.688" v="2354"/>
          <ac:graphicFrameMkLst>
            <pc:docMk/>
            <pc:sldMk cId="3644437883" sldId="451"/>
            <ac:graphicFrameMk id="5" creationId="{A0E83D18-D4A0-F99D-E6C5-6D94821203A4}"/>
          </ac:graphicFrameMkLst>
        </pc:graphicFrameChg>
      </pc:sldChg>
      <pc:sldChg chg="modSp new add del mod">
        <pc:chgData name="Karin Gøbel Davies" userId="442716e7-818e-4301-9460-5fae33d3f282" providerId="ADAL" clId="{8862F990-E6F5-4275-A936-1AFC7845AB31}" dt="2024-11-18T10:21:18.847" v="2596" actId="47"/>
        <pc:sldMkLst>
          <pc:docMk/>
          <pc:sldMk cId="3841025430" sldId="452"/>
        </pc:sldMkLst>
        <pc:spChg chg="mod">
          <ac:chgData name="Karin Gøbel Davies" userId="442716e7-818e-4301-9460-5fae33d3f282" providerId="ADAL" clId="{8862F990-E6F5-4275-A936-1AFC7845AB31}" dt="2024-11-18T10:17:59.549" v="2509" actId="21"/>
          <ac:spMkLst>
            <pc:docMk/>
            <pc:sldMk cId="3841025430" sldId="452"/>
            <ac:spMk id="3" creationId="{AB929AFD-5DF3-42BD-64F5-0E36B67ED01A}"/>
          </ac:spMkLst>
        </pc:spChg>
      </pc:sldChg>
      <pc:sldChg chg="addSp delSp modSp new mod setBg setClrOvrMap">
        <pc:chgData name="Karin Gøbel Davies" userId="442716e7-818e-4301-9460-5fae33d3f282" providerId="ADAL" clId="{8862F990-E6F5-4275-A936-1AFC7845AB31}" dt="2024-11-25T13:25:04.104" v="4523" actId="1076"/>
        <pc:sldMkLst>
          <pc:docMk/>
          <pc:sldMk cId="957639656" sldId="453"/>
        </pc:sldMkLst>
        <pc:spChg chg="mod">
          <ac:chgData name="Karin Gøbel Davies" userId="442716e7-818e-4301-9460-5fae33d3f282" providerId="ADAL" clId="{8862F990-E6F5-4275-A936-1AFC7845AB31}" dt="2024-11-25T13:24:36.324" v="4516" actId="26606"/>
          <ac:spMkLst>
            <pc:docMk/>
            <pc:sldMk cId="957639656" sldId="453"/>
            <ac:spMk id="2" creationId="{6B0393F6-0B21-3FE9-7F85-2FA7F7E930BE}"/>
          </ac:spMkLst>
        </pc:spChg>
        <pc:spChg chg="mod">
          <ac:chgData name="Karin Gøbel Davies" userId="442716e7-818e-4301-9460-5fae33d3f282" providerId="ADAL" clId="{8862F990-E6F5-4275-A936-1AFC7845AB31}" dt="2024-11-25T13:25:04.104" v="4523" actId="1076"/>
          <ac:spMkLst>
            <pc:docMk/>
            <pc:sldMk cId="957639656" sldId="453"/>
            <ac:spMk id="3" creationId="{95075239-3710-AFAF-2C23-1D19EEB20800}"/>
          </ac:spMkLst>
        </pc:spChg>
        <pc:spChg chg="add del mod">
          <ac:chgData name="Karin Gøbel Davies" userId="442716e7-818e-4301-9460-5fae33d3f282" providerId="ADAL" clId="{8862F990-E6F5-4275-A936-1AFC7845AB31}" dt="2024-11-25T13:24:54.944" v="4522" actId="27636"/>
          <ac:spMkLst>
            <pc:docMk/>
            <pc:sldMk cId="957639656" sldId="453"/>
            <ac:spMk id="4" creationId="{3449705D-861A-936E-F801-A9C8D50234E9}"/>
          </ac:spMkLst>
        </pc:spChg>
        <pc:spChg chg="add del">
          <ac:chgData name="Karin Gøbel Davies" userId="442716e7-818e-4301-9460-5fae33d3f282" providerId="ADAL" clId="{8862F990-E6F5-4275-A936-1AFC7845AB31}" dt="2024-11-18T10:19:50.305" v="2556" actId="26606"/>
          <ac:spMkLst>
            <pc:docMk/>
            <pc:sldMk cId="957639656" sldId="453"/>
            <ac:spMk id="6" creationId="{4C608BEB-860E-4094-8511-78603564A75E}"/>
          </ac:spMkLst>
        </pc:spChg>
        <pc:spChg chg="add del">
          <ac:chgData name="Karin Gøbel Davies" userId="442716e7-818e-4301-9460-5fae33d3f282" providerId="ADAL" clId="{8862F990-E6F5-4275-A936-1AFC7845AB31}" dt="2024-11-21T13:14:53.372" v="2901" actId="26606"/>
          <ac:spMkLst>
            <pc:docMk/>
            <pc:sldMk cId="957639656" sldId="453"/>
            <ac:spMk id="7" creationId="{B36F400F-DF28-43BC-8D8E-4929793B392A}"/>
          </ac:spMkLst>
        </pc:spChg>
        <pc:spChg chg="add del">
          <ac:chgData name="Karin Gøbel Davies" userId="442716e7-818e-4301-9460-5fae33d3f282" providerId="ADAL" clId="{8862F990-E6F5-4275-A936-1AFC7845AB31}" dt="2024-11-25T13:24:24.943" v="4515" actId="26606"/>
          <ac:spMkLst>
            <pc:docMk/>
            <pc:sldMk cId="957639656" sldId="453"/>
            <ac:spMk id="8" creationId="{E35A04CF-97D4-4FF7-B359-C546B1F62E54}"/>
          </ac:spMkLst>
        </pc:spChg>
        <pc:spChg chg="add del">
          <ac:chgData name="Karin Gøbel Davies" userId="442716e7-818e-4301-9460-5fae33d3f282" providerId="ADAL" clId="{8862F990-E6F5-4275-A936-1AFC7845AB31}" dt="2024-11-18T10:19:45.626" v="2554" actId="26606"/>
          <ac:spMkLst>
            <pc:docMk/>
            <pc:sldMk cId="957639656" sldId="453"/>
            <ac:spMk id="9" creationId="{4FFBEE45-F140-49D5-85EA-C78C24340B23}"/>
          </ac:spMkLst>
        </pc:spChg>
        <pc:spChg chg="add del">
          <ac:chgData name="Karin Gøbel Davies" userId="442716e7-818e-4301-9460-5fae33d3f282" providerId="ADAL" clId="{8862F990-E6F5-4275-A936-1AFC7845AB31}" dt="2024-11-25T13:24:24.943" v="4515" actId="26606"/>
          <ac:spMkLst>
            <pc:docMk/>
            <pc:sldMk cId="957639656" sldId="453"/>
            <ac:spMk id="10" creationId="{1DE7243B-5109-444B-8FAF-7437C66BC0E9}"/>
          </ac:spMkLst>
        </pc:spChg>
        <pc:spChg chg="add del">
          <ac:chgData name="Karin Gøbel Davies" userId="442716e7-818e-4301-9460-5fae33d3f282" providerId="ADAL" clId="{8862F990-E6F5-4275-A936-1AFC7845AB31}" dt="2024-11-25T13:24:24.943" v="4515" actId="26606"/>
          <ac:spMkLst>
            <pc:docMk/>
            <pc:sldMk cId="957639656" sldId="453"/>
            <ac:spMk id="12" creationId="{4C5D6221-DA7B-4611-AA26-7D8E349FDE96}"/>
          </ac:spMkLst>
        </pc:spChg>
        <pc:spChg chg="add del">
          <ac:chgData name="Karin Gøbel Davies" userId="442716e7-818e-4301-9460-5fae33d3f282" providerId="ADAL" clId="{8862F990-E6F5-4275-A936-1AFC7845AB31}" dt="2024-11-18T10:19:51.871" v="2558" actId="26606"/>
          <ac:spMkLst>
            <pc:docMk/>
            <pc:sldMk cId="957639656" sldId="453"/>
            <ac:spMk id="13" creationId="{1E214AA7-F028-4A0D-8698-61AEC754D1BC}"/>
          </ac:spMkLst>
        </pc:spChg>
        <pc:spChg chg="add">
          <ac:chgData name="Karin Gøbel Davies" userId="442716e7-818e-4301-9460-5fae33d3f282" providerId="ADAL" clId="{8862F990-E6F5-4275-A936-1AFC7845AB31}" dt="2024-11-25T13:24:36.324" v="4516" actId="26606"/>
          <ac:spMkLst>
            <pc:docMk/>
            <pc:sldMk cId="957639656" sldId="453"/>
            <ac:spMk id="15" creationId="{4C608BEB-860E-4094-8511-78603564A75E}"/>
          </ac:spMkLst>
        </pc:spChg>
        <pc:spChg chg="add del">
          <ac:chgData name="Karin Gøbel Davies" userId="442716e7-818e-4301-9460-5fae33d3f282" providerId="ADAL" clId="{8862F990-E6F5-4275-A936-1AFC7845AB31}" dt="2024-11-18T10:19:53.152" v="2560" actId="26606"/>
          <ac:spMkLst>
            <pc:docMk/>
            <pc:sldMk cId="957639656" sldId="453"/>
            <ac:spMk id="16" creationId="{4FFBEE45-F140-49D5-85EA-C78C24340B23}"/>
          </ac:spMkLst>
        </pc:spChg>
        <pc:spChg chg="add del">
          <ac:chgData name="Karin Gøbel Davies" userId="442716e7-818e-4301-9460-5fae33d3f282" providerId="ADAL" clId="{8862F990-E6F5-4275-A936-1AFC7845AB31}" dt="2024-11-18T10:19:54.626" v="2562" actId="26606"/>
          <ac:spMkLst>
            <pc:docMk/>
            <pc:sldMk cId="957639656" sldId="453"/>
            <ac:spMk id="18" creationId="{19C052EA-05E2-403D-965E-52D1BFFA24DF}"/>
          </ac:spMkLst>
        </pc:spChg>
        <pc:spChg chg="add del">
          <ac:chgData name="Karin Gøbel Davies" userId="442716e7-818e-4301-9460-5fae33d3f282" providerId="ADAL" clId="{8862F990-E6F5-4275-A936-1AFC7845AB31}" dt="2024-11-18T10:19:54.626" v="2562" actId="26606"/>
          <ac:spMkLst>
            <pc:docMk/>
            <pc:sldMk cId="957639656" sldId="453"/>
            <ac:spMk id="19" creationId="{4C1936B8-2FFB-4F78-8388-B8C282B8A5BC}"/>
          </ac:spMkLst>
        </pc:spChg>
        <pc:spChg chg="add del">
          <ac:chgData name="Karin Gøbel Davies" userId="442716e7-818e-4301-9460-5fae33d3f282" providerId="ADAL" clId="{8862F990-E6F5-4275-A936-1AFC7845AB31}" dt="2024-11-18T10:19:55.846" v="2564" actId="26606"/>
          <ac:spMkLst>
            <pc:docMk/>
            <pc:sldMk cId="957639656" sldId="453"/>
            <ac:spMk id="21" creationId="{E35A04CF-97D4-4FF7-B359-C546B1F62E54}"/>
          </ac:spMkLst>
        </pc:spChg>
        <pc:spChg chg="add del">
          <ac:chgData name="Karin Gøbel Davies" userId="442716e7-818e-4301-9460-5fae33d3f282" providerId="ADAL" clId="{8862F990-E6F5-4275-A936-1AFC7845AB31}" dt="2024-11-18T10:19:55.846" v="2564" actId="26606"/>
          <ac:spMkLst>
            <pc:docMk/>
            <pc:sldMk cId="957639656" sldId="453"/>
            <ac:spMk id="22" creationId="{1DE7243B-5109-444B-8FAF-7437C66BC0E9}"/>
          </ac:spMkLst>
        </pc:spChg>
        <pc:spChg chg="add del">
          <ac:chgData name="Karin Gøbel Davies" userId="442716e7-818e-4301-9460-5fae33d3f282" providerId="ADAL" clId="{8862F990-E6F5-4275-A936-1AFC7845AB31}" dt="2024-11-18T10:19:55.846" v="2564" actId="26606"/>
          <ac:spMkLst>
            <pc:docMk/>
            <pc:sldMk cId="957639656" sldId="453"/>
            <ac:spMk id="23" creationId="{4C5D6221-DA7B-4611-AA26-7D8E349FDE96}"/>
          </ac:spMkLst>
        </pc:spChg>
        <pc:spChg chg="add del">
          <ac:chgData name="Karin Gøbel Davies" userId="442716e7-818e-4301-9460-5fae33d3f282" providerId="ADAL" clId="{8862F990-E6F5-4275-A936-1AFC7845AB31}" dt="2024-11-18T10:19:57.661" v="2566" actId="26606"/>
          <ac:spMkLst>
            <pc:docMk/>
            <pc:sldMk cId="957639656" sldId="453"/>
            <ac:spMk id="25" creationId="{10F24D38-B79E-44B4-830E-043F45D96DC2}"/>
          </ac:spMkLst>
        </pc:spChg>
        <pc:spChg chg="add del">
          <ac:chgData name="Karin Gøbel Davies" userId="442716e7-818e-4301-9460-5fae33d3f282" providerId="ADAL" clId="{8862F990-E6F5-4275-A936-1AFC7845AB31}" dt="2024-11-18T10:20:00.968" v="2570" actId="26606"/>
          <ac:spMkLst>
            <pc:docMk/>
            <pc:sldMk cId="957639656" sldId="453"/>
            <ac:spMk id="28" creationId="{8CA06CD6-90CA-4C45-856C-6771339E1E22}"/>
          </ac:spMkLst>
        </pc:spChg>
        <pc:spChg chg="add del">
          <ac:chgData name="Karin Gøbel Davies" userId="442716e7-818e-4301-9460-5fae33d3f282" providerId="ADAL" clId="{8862F990-E6F5-4275-A936-1AFC7845AB31}" dt="2024-11-18T10:20:03.488" v="2572" actId="26606"/>
          <ac:spMkLst>
            <pc:docMk/>
            <pc:sldMk cId="957639656" sldId="453"/>
            <ac:spMk id="31" creationId="{B36F400F-DF28-43BC-8D8E-4929793B392A}"/>
          </ac:spMkLst>
        </pc:spChg>
        <pc:spChg chg="add del">
          <ac:chgData name="Karin Gøbel Davies" userId="442716e7-818e-4301-9460-5fae33d3f282" providerId="ADAL" clId="{8862F990-E6F5-4275-A936-1AFC7845AB31}" dt="2024-11-18T10:20:06.648" v="2576" actId="26606"/>
          <ac:spMkLst>
            <pc:docMk/>
            <pc:sldMk cId="957639656" sldId="453"/>
            <ac:spMk id="35" creationId="{B36F400F-DF28-43BC-8D8E-4929793B392A}"/>
          </ac:spMkLst>
        </pc:spChg>
        <pc:spChg chg="add del">
          <ac:chgData name="Karin Gøbel Davies" userId="442716e7-818e-4301-9460-5fae33d3f282" providerId="ADAL" clId="{8862F990-E6F5-4275-A936-1AFC7845AB31}" dt="2024-11-18T10:20:06.648" v="2576" actId="26606"/>
          <ac:spMkLst>
            <pc:docMk/>
            <pc:sldMk cId="957639656" sldId="453"/>
            <ac:spMk id="36" creationId="{3449705D-861A-936E-F801-A9C8D50234E9}"/>
          </ac:spMkLst>
        </pc:spChg>
        <pc:spChg chg="add del">
          <ac:chgData name="Karin Gøbel Davies" userId="442716e7-818e-4301-9460-5fae33d3f282" providerId="ADAL" clId="{8862F990-E6F5-4275-A936-1AFC7845AB31}" dt="2024-11-18T10:20:21.370" v="2582" actId="26606"/>
          <ac:spMkLst>
            <pc:docMk/>
            <pc:sldMk cId="957639656" sldId="453"/>
            <ac:spMk id="42" creationId="{21739CA5-F0F5-48E1-8E8C-F24B71827E46}"/>
          </ac:spMkLst>
        </pc:spChg>
        <pc:spChg chg="add del">
          <ac:chgData name="Karin Gøbel Davies" userId="442716e7-818e-4301-9460-5fae33d3f282" providerId="ADAL" clId="{8862F990-E6F5-4275-A936-1AFC7845AB31}" dt="2024-11-18T10:20:21.370" v="2582" actId="26606"/>
          <ac:spMkLst>
            <pc:docMk/>
            <pc:sldMk cId="957639656" sldId="453"/>
            <ac:spMk id="43" creationId="{3EAD2937-F230-41D4-B9C5-975B129BFC20}"/>
          </ac:spMkLst>
        </pc:spChg>
        <pc:spChg chg="add del">
          <ac:chgData name="Karin Gøbel Davies" userId="442716e7-818e-4301-9460-5fae33d3f282" providerId="ADAL" clId="{8862F990-E6F5-4275-A936-1AFC7845AB31}" dt="2024-11-18T10:20:21.370" v="2582" actId="26606"/>
          <ac:spMkLst>
            <pc:docMk/>
            <pc:sldMk cId="957639656" sldId="453"/>
            <ac:spMk id="44" creationId="{CCD444A3-C338-4886-B7F1-4BA2AF46EB64}"/>
          </ac:spMkLst>
        </pc:spChg>
        <pc:spChg chg="add del">
          <ac:chgData name="Karin Gøbel Davies" userId="442716e7-818e-4301-9460-5fae33d3f282" providerId="ADAL" clId="{8862F990-E6F5-4275-A936-1AFC7845AB31}" dt="2024-11-18T10:20:21.370" v="2582" actId="26606"/>
          <ac:spMkLst>
            <pc:docMk/>
            <pc:sldMk cId="957639656" sldId="453"/>
            <ac:spMk id="45" creationId="{3449705D-861A-936E-F801-A9C8D50234E9}"/>
          </ac:spMkLst>
        </pc:spChg>
        <pc:spChg chg="add del">
          <ac:chgData name="Karin Gøbel Davies" userId="442716e7-818e-4301-9460-5fae33d3f282" providerId="ADAL" clId="{8862F990-E6F5-4275-A936-1AFC7845AB31}" dt="2024-11-18T10:20:49.119" v="2586" actId="26606"/>
          <ac:spMkLst>
            <pc:docMk/>
            <pc:sldMk cId="957639656" sldId="453"/>
            <ac:spMk id="47" creationId="{4FFBEE45-F140-49D5-85EA-C78C24340B23}"/>
          </ac:spMkLst>
        </pc:spChg>
        <pc:spChg chg="add del mod">
          <ac:chgData name="Karin Gøbel Davies" userId="442716e7-818e-4301-9460-5fae33d3f282" providerId="ADAL" clId="{8862F990-E6F5-4275-A936-1AFC7845AB31}" dt="2024-11-18T10:20:49.119" v="2586" actId="26606"/>
          <ac:spMkLst>
            <pc:docMk/>
            <pc:sldMk cId="957639656" sldId="453"/>
            <ac:spMk id="48" creationId="{3449705D-861A-936E-F801-A9C8D50234E9}"/>
          </ac:spMkLst>
        </pc:spChg>
        <pc:spChg chg="add del">
          <ac:chgData name="Karin Gøbel Davies" userId="442716e7-818e-4301-9460-5fae33d3f282" providerId="ADAL" clId="{8862F990-E6F5-4275-A936-1AFC7845AB31}" dt="2024-11-18T10:20:47.360" v="2585" actId="26606"/>
          <ac:spMkLst>
            <pc:docMk/>
            <pc:sldMk cId="957639656" sldId="453"/>
            <ac:spMk id="53" creationId="{10F24D38-B79E-44B4-830E-043F45D96DC2}"/>
          </ac:spMkLst>
        </pc:spChg>
        <pc:graphicFrameChg chg="add del">
          <ac:chgData name="Karin Gøbel Davies" userId="442716e7-818e-4301-9460-5fae33d3f282" providerId="ADAL" clId="{8862F990-E6F5-4275-A936-1AFC7845AB31}" dt="2024-11-18T10:20:04.577" v="2574" actId="26606"/>
          <ac:graphicFrameMkLst>
            <pc:docMk/>
            <pc:sldMk cId="957639656" sldId="453"/>
            <ac:graphicFrameMk id="33" creationId="{3C2CA88A-5751-0D4B-015E-E92D95F5AA1F}"/>
          </ac:graphicFrameMkLst>
        </pc:graphicFrameChg>
        <pc:graphicFrameChg chg="add del">
          <ac:chgData name="Karin Gøbel Davies" userId="442716e7-818e-4301-9460-5fae33d3f282" providerId="ADAL" clId="{8862F990-E6F5-4275-A936-1AFC7845AB31}" dt="2024-11-18T10:20:11.614" v="2578" actId="26606"/>
          <ac:graphicFrameMkLst>
            <pc:docMk/>
            <pc:sldMk cId="957639656" sldId="453"/>
            <ac:graphicFrameMk id="38" creationId="{89EB0198-97DE-7ADE-0773-CC4D4EC3E7C1}"/>
          </ac:graphicFrameMkLst>
        </pc:graphicFrameChg>
        <pc:graphicFrameChg chg="add del">
          <ac:chgData name="Karin Gøbel Davies" userId="442716e7-818e-4301-9460-5fae33d3f282" providerId="ADAL" clId="{8862F990-E6F5-4275-A936-1AFC7845AB31}" dt="2024-11-18T10:20:16.138" v="2580" actId="26606"/>
          <ac:graphicFrameMkLst>
            <pc:docMk/>
            <pc:sldMk cId="957639656" sldId="453"/>
            <ac:graphicFrameMk id="40" creationId="{3414B40C-B55D-07CE-2FD1-71804DC83933}"/>
          </ac:graphicFrameMkLst>
        </pc:graphicFrameChg>
        <pc:cxnChg chg="add del">
          <ac:chgData name="Karin Gøbel Davies" userId="442716e7-818e-4301-9460-5fae33d3f282" providerId="ADAL" clId="{8862F990-E6F5-4275-A936-1AFC7845AB31}" dt="2024-11-18T10:19:50.305" v="2556" actId="26606"/>
          <ac:cxnSpMkLst>
            <pc:docMk/>
            <pc:sldMk cId="957639656" sldId="453"/>
            <ac:cxnSpMk id="11" creationId="{1F16A8D4-FE87-4604-88B2-394B5D1EB437}"/>
          </ac:cxnSpMkLst>
        </pc:cxnChg>
        <pc:cxnChg chg="add del">
          <ac:chgData name="Karin Gøbel Davies" userId="442716e7-818e-4301-9460-5fae33d3f282" providerId="ADAL" clId="{8862F990-E6F5-4275-A936-1AFC7845AB31}" dt="2024-11-18T10:19:51.871" v="2558" actId="26606"/>
          <ac:cxnSpMkLst>
            <pc:docMk/>
            <pc:sldMk cId="957639656" sldId="453"/>
            <ac:cxnSpMk id="14" creationId="{D6206FDC-2777-4D7F-AF9C-73413DA664C9}"/>
          </ac:cxnSpMkLst>
        </pc:cxnChg>
        <pc:cxnChg chg="add">
          <ac:chgData name="Karin Gøbel Davies" userId="442716e7-818e-4301-9460-5fae33d3f282" providerId="ADAL" clId="{8862F990-E6F5-4275-A936-1AFC7845AB31}" dt="2024-11-25T13:24:36.324" v="4516" actId="26606"/>
          <ac:cxnSpMkLst>
            <pc:docMk/>
            <pc:sldMk cId="957639656" sldId="453"/>
            <ac:cxnSpMk id="17" creationId="{1F16A8D4-FE87-4604-88B2-394B5D1EB437}"/>
          </ac:cxnSpMkLst>
        </pc:cxnChg>
        <pc:cxnChg chg="add del">
          <ac:chgData name="Karin Gøbel Davies" userId="442716e7-818e-4301-9460-5fae33d3f282" providerId="ADAL" clId="{8862F990-E6F5-4275-A936-1AFC7845AB31}" dt="2024-11-18T10:19:57.661" v="2566" actId="26606"/>
          <ac:cxnSpMkLst>
            <pc:docMk/>
            <pc:sldMk cId="957639656" sldId="453"/>
            <ac:cxnSpMk id="26" creationId="{FC469874-256B-45B3-A79C-7591B4BA1ECC}"/>
          </ac:cxnSpMkLst>
        </pc:cxnChg>
        <pc:cxnChg chg="add del">
          <ac:chgData name="Karin Gøbel Davies" userId="442716e7-818e-4301-9460-5fae33d3f282" providerId="ADAL" clId="{8862F990-E6F5-4275-A936-1AFC7845AB31}" dt="2024-11-18T10:20:00.968" v="2570" actId="26606"/>
          <ac:cxnSpMkLst>
            <pc:docMk/>
            <pc:sldMk cId="957639656" sldId="453"/>
            <ac:cxnSpMk id="29" creationId="{5021601D-2758-4B15-A31C-FDA184C51B3A}"/>
          </ac:cxnSpMkLst>
        </pc:cxnChg>
        <pc:cxnChg chg="add del">
          <ac:chgData name="Karin Gøbel Davies" userId="442716e7-818e-4301-9460-5fae33d3f282" providerId="ADAL" clId="{8862F990-E6F5-4275-A936-1AFC7845AB31}" dt="2024-11-18T10:20:47.360" v="2585" actId="26606"/>
          <ac:cxnSpMkLst>
            <pc:docMk/>
            <pc:sldMk cId="957639656" sldId="453"/>
            <ac:cxnSpMk id="55" creationId="{FC469874-256B-45B3-A79C-7591B4BA1ECC}"/>
          </ac:cxnSpMkLst>
        </pc:cxnChg>
      </pc:sldChg>
      <pc:sldChg chg="addSp delSp modSp new mod setBg">
        <pc:chgData name="Karin Gøbel Davies" userId="442716e7-818e-4301-9460-5fae33d3f282" providerId="ADAL" clId="{8862F990-E6F5-4275-A936-1AFC7845AB31}" dt="2024-11-25T13:25:58.021" v="4544" actId="1076"/>
        <pc:sldMkLst>
          <pc:docMk/>
          <pc:sldMk cId="4212581652" sldId="454"/>
        </pc:sldMkLst>
        <pc:spChg chg="mod">
          <ac:chgData name="Karin Gøbel Davies" userId="442716e7-818e-4301-9460-5fae33d3f282" providerId="ADAL" clId="{8862F990-E6F5-4275-A936-1AFC7845AB31}" dt="2024-11-25T13:25:09.995" v="4524" actId="26606"/>
          <ac:spMkLst>
            <pc:docMk/>
            <pc:sldMk cId="4212581652" sldId="454"/>
            <ac:spMk id="2" creationId="{61557113-288F-E4E8-A036-A38D9237ADE7}"/>
          </ac:spMkLst>
        </pc:spChg>
        <pc:spChg chg="mod">
          <ac:chgData name="Karin Gøbel Davies" userId="442716e7-818e-4301-9460-5fae33d3f282" providerId="ADAL" clId="{8862F990-E6F5-4275-A936-1AFC7845AB31}" dt="2024-11-25T13:25:58.021" v="4544" actId="1076"/>
          <ac:spMkLst>
            <pc:docMk/>
            <pc:sldMk cId="4212581652" sldId="454"/>
            <ac:spMk id="3" creationId="{7F3B934C-4683-872B-849F-2FC33E25E1B4}"/>
          </ac:spMkLst>
        </pc:spChg>
        <pc:spChg chg="mod">
          <ac:chgData name="Karin Gøbel Davies" userId="442716e7-818e-4301-9460-5fae33d3f282" providerId="ADAL" clId="{8862F990-E6F5-4275-A936-1AFC7845AB31}" dt="2024-11-25T13:25:42.363" v="4543" actId="20577"/>
          <ac:spMkLst>
            <pc:docMk/>
            <pc:sldMk cId="4212581652" sldId="454"/>
            <ac:spMk id="4" creationId="{62DF508E-2231-889F-F9D9-6902CA59CDF4}"/>
          </ac:spMkLst>
        </pc:spChg>
        <pc:spChg chg="add">
          <ac:chgData name="Karin Gøbel Davies" userId="442716e7-818e-4301-9460-5fae33d3f282" providerId="ADAL" clId="{8862F990-E6F5-4275-A936-1AFC7845AB31}" dt="2024-11-25T13:25:09.995" v="4524" actId="26606"/>
          <ac:spMkLst>
            <pc:docMk/>
            <pc:sldMk cId="4212581652" sldId="454"/>
            <ac:spMk id="6" creationId="{4C608BEB-860E-4094-8511-78603564A75E}"/>
          </ac:spMkLst>
        </pc:spChg>
        <pc:spChg chg="add del">
          <ac:chgData name="Karin Gøbel Davies" userId="442716e7-818e-4301-9460-5fae33d3f282" providerId="ADAL" clId="{8862F990-E6F5-4275-A936-1AFC7845AB31}" dt="2024-11-18T10:23:14.456" v="2659" actId="26606"/>
          <ac:spMkLst>
            <pc:docMk/>
            <pc:sldMk cId="4212581652" sldId="454"/>
            <ac:spMk id="9" creationId="{4C608BEB-860E-4094-8511-78603564A75E}"/>
          </ac:spMkLst>
        </pc:spChg>
        <pc:cxnChg chg="add">
          <ac:chgData name="Karin Gøbel Davies" userId="442716e7-818e-4301-9460-5fae33d3f282" providerId="ADAL" clId="{8862F990-E6F5-4275-A936-1AFC7845AB31}" dt="2024-11-25T13:25:09.995" v="4524" actId="26606"/>
          <ac:cxnSpMkLst>
            <pc:docMk/>
            <pc:sldMk cId="4212581652" sldId="454"/>
            <ac:cxnSpMk id="7" creationId="{1F16A8D4-FE87-4604-88B2-394B5D1EB437}"/>
          </ac:cxnSpMkLst>
        </pc:cxnChg>
        <pc:cxnChg chg="add del">
          <ac:chgData name="Karin Gøbel Davies" userId="442716e7-818e-4301-9460-5fae33d3f282" providerId="ADAL" clId="{8862F990-E6F5-4275-A936-1AFC7845AB31}" dt="2024-11-18T10:23:14.456" v="2659" actId="26606"/>
          <ac:cxnSpMkLst>
            <pc:docMk/>
            <pc:sldMk cId="4212581652" sldId="454"/>
            <ac:cxnSpMk id="11" creationId="{1F16A8D4-FE87-4604-88B2-394B5D1EB437}"/>
          </ac:cxnSpMkLst>
        </pc:cxnChg>
      </pc:sldChg>
      <pc:sldChg chg="addSp delSp modSp new mod setBg">
        <pc:chgData name="Karin Gøbel Davies" userId="442716e7-818e-4301-9460-5fae33d3f282" providerId="ADAL" clId="{8862F990-E6F5-4275-A936-1AFC7845AB31}" dt="2024-11-18T10:33:51.179" v="2714" actId="14100"/>
        <pc:sldMkLst>
          <pc:docMk/>
          <pc:sldMk cId="1515002818" sldId="455"/>
        </pc:sldMkLst>
        <pc:spChg chg="mod">
          <ac:chgData name="Karin Gøbel Davies" userId="442716e7-818e-4301-9460-5fae33d3f282" providerId="ADAL" clId="{8862F990-E6F5-4275-A936-1AFC7845AB31}" dt="2024-11-18T10:33:40.602" v="2709" actId="26606"/>
          <ac:spMkLst>
            <pc:docMk/>
            <pc:sldMk cId="1515002818" sldId="455"/>
            <ac:spMk id="2" creationId="{0A48CD08-28B4-61B2-6060-92BBC3D6E845}"/>
          </ac:spMkLst>
        </pc:spChg>
        <pc:spChg chg="del mod">
          <ac:chgData name="Karin Gøbel Davies" userId="442716e7-818e-4301-9460-5fae33d3f282" providerId="ADAL" clId="{8862F990-E6F5-4275-A936-1AFC7845AB31}" dt="2024-11-18T10:33:14.127" v="2706" actId="22"/>
          <ac:spMkLst>
            <pc:docMk/>
            <pc:sldMk cId="1515002818" sldId="455"/>
            <ac:spMk id="3" creationId="{0CE1AE47-7B59-234E-2D3D-6E298C95065B}"/>
          </ac:spMkLst>
        </pc:spChg>
        <pc:spChg chg="add del">
          <ac:chgData name="Karin Gøbel Davies" userId="442716e7-818e-4301-9460-5fae33d3f282" providerId="ADAL" clId="{8862F990-E6F5-4275-A936-1AFC7845AB31}" dt="2024-11-18T10:33:25.948" v="2707" actId="26606"/>
          <ac:spMkLst>
            <pc:docMk/>
            <pc:sldMk cId="1515002818" sldId="455"/>
            <ac:spMk id="8" creationId="{777A147A-9ED8-46B4-8660-1B3C2AA880B5}"/>
          </ac:spMkLst>
        </pc:spChg>
        <pc:spChg chg="add del">
          <ac:chgData name="Karin Gøbel Davies" userId="442716e7-818e-4301-9460-5fae33d3f282" providerId="ADAL" clId="{8862F990-E6F5-4275-A936-1AFC7845AB31}" dt="2024-11-18T10:33:25.948" v="2707" actId="26606"/>
          <ac:spMkLst>
            <pc:docMk/>
            <pc:sldMk cId="1515002818" sldId="455"/>
            <ac:spMk id="10" creationId="{5D6C15A0-C087-4593-8414-2B4EC1CDC3DE}"/>
          </ac:spMkLst>
        </pc:spChg>
        <pc:spChg chg="add mod">
          <ac:chgData name="Karin Gøbel Davies" userId="442716e7-818e-4301-9460-5fae33d3f282" providerId="ADAL" clId="{8862F990-E6F5-4275-A936-1AFC7845AB31}" dt="2024-11-18T10:33:45.334" v="2711" actId="27636"/>
          <ac:spMkLst>
            <pc:docMk/>
            <pc:sldMk cId="1515002818" sldId="455"/>
            <ac:spMk id="21" creationId="{F346C754-2F90-F5BE-B0BE-45E2042C5289}"/>
          </ac:spMkLst>
        </pc:spChg>
        <pc:spChg chg="add">
          <ac:chgData name="Karin Gøbel Davies" userId="442716e7-818e-4301-9460-5fae33d3f282" providerId="ADAL" clId="{8862F990-E6F5-4275-A936-1AFC7845AB31}" dt="2024-11-18T10:33:40.602" v="2709" actId="26606"/>
          <ac:spMkLst>
            <pc:docMk/>
            <pc:sldMk cId="1515002818" sldId="455"/>
            <ac:spMk id="24" creationId="{A8908DB7-C3A6-4FCB-9820-CEE02B398C4A}"/>
          </ac:spMkLst>
        </pc:spChg>
        <pc:spChg chg="add">
          <ac:chgData name="Karin Gøbel Davies" userId="442716e7-818e-4301-9460-5fae33d3f282" providerId="ADAL" clId="{8862F990-E6F5-4275-A936-1AFC7845AB31}" dt="2024-11-18T10:33:40.602" v="2709" actId="26606"/>
          <ac:spMkLst>
            <pc:docMk/>
            <pc:sldMk cId="1515002818" sldId="455"/>
            <ac:spMk id="26" creationId="{535742DD-1B16-4E9D-B715-0D74B4574A68}"/>
          </ac:spMkLst>
        </pc:spChg>
        <pc:grpChg chg="add del">
          <ac:chgData name="Karin Gøbel Davies" userId="442716e7-818e-4301-9460-5fae33d3f282" providerId="ADAL" clId="{8862F990-E6F5-4275-A936-1AFC7845AB31}" dt="2024-11-18T10:33:40.602" v="2709" actId="26606"/>
          <ac:grpSpMkLst>
            <pc:docMk/>
            <pc:sldMk cId="1515002818" sldId="455"/>
            <ac:grpSpMk id="15" creationId="{71E4E172-1EA7-E251-8265-AD4D67315470}"/>
          </ac:grpSpMkLst>
        </pc:grpChg>
        <pc:picChg chg="add mod ord">
          <ac:chgData name="Karin Gøbel Davies" userId="442716e7-818e-4301-9460-5fae33d3f282" providerId="ADAL" clId="{8862F990-E6F5-4275-A936-1AFC7845AB31}" dt="2024-11-18T10:33:51.179" v="2714" actId="14100"/>
          <ac:picMkLst>
            <pc:docMk/>
            <pc:sldMk cId="1515002818" sldId="455"/>
            <ac:picMk id="5" creationId="{8962714D-374C-2B99-192E-324E015AAE06}"/>
          </ac:picMkLst>
        </pc:picChg>
      </pc:sldChg>
      <pc:sldChg chg="addSp modSp mod">
        <pc:chgData name="Karin Gøbel Davies" userId="442716e7-818e-4301-9460-5fae33d3f282" providerId="ADAL" clId="{8862F990-E6F5-4275-A936-1AFC7845AB31}" dt="2024-11-21T12:56:49.168" v="2762" actId="1076"/>
        <pc:sldMkLst>
          <pc:docMk/>
          <pc:sldMk cId="539104689" sldId="459"/>
        </pc:sldMkLst>
        <pc:spChg chg="mod">
          <ac:chgData name="Karin Gøbel Davies" userId="442716e7-818e-4301-9460-5fae33d3f282" providerId="ADAL" clId="{8862F990-E6F5-4275-A936-1AFC7845AB31}" dt="2024-11-21T12:52:40.140" v="2755" actId="14100"/>
          <ac:spMkLst>
            <pc:docMk/>
            <pc:sldMk cId="539104689" sldId="459"/>
            <ac:spMk id="2" creationId="{88F616FB-2B01-C181-1DCB-7AD9EA7738F9}"/>
          </ac:spMkLst>
        </pc:spChg>
        <pc:picChg chg="add mod">
          <ac:chgData name="Karin Gøbel Davies" userId="442716e7-818e-4301-9460-5fae33d3f282" providerId="ADAL" clId="{8862F990-E6F5-4275-A936-1AFC7845AB31}" dt="2024-11-21T12:56:49.168" v="2762" actId="1076"/>
          <ac:picMkLst>
            <pc:docMk/>
            <pc:sldMk cId="539104689" sldId="459"/>
            <ac:picMk id="7" creationId="{E3340298-4DAC-2082-4F68-397602527A54}"/>
          </ac:picMkLst>
        </pc:picChg>
        <pc:picChg chg="add mod">
          <ac:chgData name="Karin Gøbel Davies" userId="442716e7-818e-4301-9460-5fae33d3f282" providerId="ADAL" clId="{8862F990-E6F5-4275-A936-1AFC7845AB31}" dt="2024-11-21T12:56:47.593" v="2761" actId="1076"/>
          <ac:picMkLst>
            <pc:docMk/>
            <pc:sldMk cId="539104689" sldId="459"/>
            <ac:picMk id="8" creationId="{D810C09B-0AF4-0482-8D96-C6E79A6533BA}"/>
          </ac:picMkLst>
        </pc:picChg>
      </pc:sldChg>
      <pc:sldChg chg="addSp modSp mod setBg">
        <pc:chgData name="Karin Gøbel Davies" userId="442716e7-818e-4301-9460-5fae33d3f282" providerId="ADAL" clId="{8862F990-E6F5-4275-A936-1AFC7845AB31}" dt="2024-11-21T12:57:08.326" v="2763" actId="26606"/>
        <pc:sldMkLst>
          <pc:docMk/>
          <pc:sldMk cId="3844172737" sldId="460"/>
        </pc:sldMkLst>
        <pc:spChg chg="mod">
          <ac:chgData name="Karin Gøbel Davies" userId="442716e7-818e-4301-9460-5fae33d3f282" providerId="ADAL" clId="{8862F990-E6F5-4275-A936-1AFC7845AB31}" dt="2024-11-21T12:57:08.326" v="2763" actId="26606"/>
          <ac:spMkLst>
            <pc:docMk/>
            <pc:sldMk cId="3844172737" sldId="460"/>
            <ac:spMk id="2" creationId="{4D89AC50-6616-88F9-3419-ACD2C6301D61}"/>
          </ac:spMkLst>
        </pc:spChg>
        <pc:spChg chg="mod">
          <ac:chgData name="Karin Gøbel Davies" userId="442716e7-818e-4301-9460-5fae33d3f282" providerId="ADAL" clId="{8862F990-E6F5-4275-A936-1AFC7845AB31}" dt="2024-11-21T12:57:08.326" v="2763" actId="26606"/>
          <ac:spMkLst>
            <pc:docMk/>
            <pc:sldMk cId="3844172737" sldId="460"/>
            <ac:spMk id="7" creationId="{ED31B741-B53F-A28D-94E8-E96B27C504F4}"/>
          </ac:spMkLst>
        </pc:spChg>
        <pc:spChg chg="add">
          <ac:chgData name="Karin Gøbel Davies" userId="442716e7-818e-4301-9460-5fae33d3f282" providerId="ADAL" clId="{8862F990-E6F5-4275-A936-1AFC7845AB31}" dt="2024-11-21T12:57:08.326" v="2763" actId="26606"/>
          <ac:spMkLst>
            <pc:docMk/>
            <pc:sldMk cId="3844172737" sldId="460"/>
            <ac:spMk id="12" creationId="{100EDD19-6802-4EC3-95CE-CFFAB042CFD6}"/>
          </ac:spMkLst>
        </pc:spChg>
        <pc:spChg chg="add">
          <ac:chgData name="Karin Gøbel Davies" userId="442716e7-818e-4301-9460-5fae33d3f282" providerId="ADAL" clId="{8862F990-E6F5-4275-A936-1AFC7845AB31}" dt="2024-11-21T12:57:08.326" v="2763" actId="26606"/>
          <ac:spMkLst>
            <pc:docMk/>
            <pc:sldMk cId="3844172737" sldId="460"/>
            <ac:spMk id="14" creationId="{DB17E863-922E-4C26-BD64-E8FD41D28661}"/>
          </ac:spMkLst>
        </pc:spChg>
      </pc:sldChg>
      <pc:sldChg chg="addSp delSp modSp mod ord setBg setClrOvrMap">
        <pc:chgData name="Karin Gøbel Davies" userId="442716e7-818e-4301-9460-5fae33d3f282" providerId="ADAL" clId="{8862F990-E6F5-4275-A936-1AFC7845AB31}" dt="2024-11-28T07:28:34.223" v="5447"/>
        <pc:sldMkLst>
          <pc:docMk/>
          <pc:sldMk cId="1618238802" sldId="461"/>
        </pc:sldMkLst>
        <pc:spChg chg="mod">
          <ac:chgData name="Karin Gøbel Davies" userId="442716e7-818e-4301-9460-5fae33d3f282" providerId="ADAL" clId="{8862F990-E6F5-4275-A936-1AFC7845AB31}" dt="2024-11-21T13:06:51.563" v="2769" actId="26606"/>
          <ac:spMkLst>
            <pc:docMk/>
            <pc:sldMk cId="1618238802" sldId="461"/>
            <ac:spMk id="2" creationId="{221DA8FD-C322-AFE7-E36D-6559457BE59A}"/>
          </ac:spMkLst>
        </pc:spChg>
        <pc:spChg chg="mod ord">
          <ac:chgData name="Karin Gøbel Davies" userId="442716e7-818e-4301-9460-5fae33d3f282" providerId="ADAL" clId="{8862F990-E6F5-4275-A936-1AFC7845AB31}" dt="2024-11-21T13:06:51.563" v="2769" actId="26606"/>
          <ac:spMkLst>
            <pc:docMk/>
            <pc:sldMk cId="1618238802" sldId="461"/>
            <ac:spMk id="4" creationId="{91C893C9-EF4F-9FD9-674D-BB6E372F3534}"/>
          </ac:spMkLst>
        </pc:spChg>
        <pc:spChg chg="mod">
          <ac:chgData name="Karin Gøbel Davies" userId="442716e7-818e-4301-9460-5fae33d3f282" providerId="ADAL" clId="{8862F990-E6F5-4275-A936-1AFC7845AB31}" dt="2024-11-21T13:06:51.563" v="2769" actId="26606"/>
          <ac:spMkLst>
            <pc:docMk/>
            <pc:sldMk cId="1618238802" sldId="461"/>
            <ac:spMk id="8" creationId="{3E0FCC4D-AAD8-3DAA-C9EA-6BE8261CCDD9}"/>
          </ac:spMkLst>
        </pc:spChg>
        <pc:spChg chg="add del">
          <ac:chgData name="Karin Gøbel Davies" userId="442716e7-818e-4301-9460-5fae33d3f282" providerId="ADAL" clId="{8862F990-E6F5-4275-A936-1AFC7845AB31}" dt="2024-11-21T13:06:49.833" v="2766" actId="26606"/>
          <ac:spMkLst>
            <pc:docMk/>
            <pc:sldMk cId="1618238802" sldId="461"/>
            <ac:spMk id="13" creationId="{B36F400F-DF28-43BC-8D8E-4929793B392A}"/>
          </ac:spMkLst>
        </pc:spChg>
        <pc:spChg chg="add del">
          <ac:chgData name="Karin Gøbel Davies" userId="442716e7-818e-4301-9460-5fae33d3f282" providerId="ADAL" clId="{8862F990-E6F5-4275-A936-1AFC7845AB31}" dt="2024-11-21T13:06:51.555" v="2768" actId="26606"/>
          <ac:spMkLst>
            <pc:docMk/>
            <pc:sldMk cId="1618238802" sldId="461"/>
            <ac:spMk id="16" creationId="{10F24D38-B79E-44B4-830E-043F45D96DC2}"/>
          </ac:spMkLst>
        </pc:spChg>
        <pc:spChg chg="add">
          <ac:chgData name="Karin Gøbel Davies" userId="442716e7-818e-4301-9460-5fae33d3f282" providerId="ADAL" clId="{8862F990-E6F5-4275-A936-1AFC7845AB31}" dt="2024-11-21T13:06:51.563" v="2769" actId="26606"/>
          <ac:spMkLst>
            <pc:docMk/>
            <pc:sldMk cId="1618238802" sldId="461"/>
            <ac:spMk id="18" creationId="{1DE7243B-5109-444B-8FAF-7437C66BC0E9}"/>
          </ac:spMkLst>
        </pc:spChg>
        <pc:spChg chg="add">
          <ac:chgData name="Karin Gøbel Davies" userId="442716e7-818e-4301-9460-5fae33d3f282" providerId="ADAL" clId="{8862F990-E6F5-4275-A936-1AFC7845AB31}" dt="2024-11-21T13:06:51.563" v="2769" actId="26606"/>
          <ac:spMkLst>
            <pc:docMk/>
            <pc:sldMk cId="1618238802" sldId="461"/>
            <ac:spMk id="19" creationId="{4C5D6221-DA7B-4611-AA26-7D8E349FDE96}"/>
          </ac:spMkLst>
        </pc:spChg>
        <pc:cxnChg chg="add del">
          <ac:chgData name="Karin Gøbel Davies" userId="442716e7-818e-4301-9460-5fae33d3f282" providerId="ADAL" clId="{8862F990-E6F5-4275-A936-1AFC7845AB31}" dt="2024-11-21T13:06:51.555" v="2768" actId="26606"/>
          <ac:cxnSpMkLst>
            <pc:docMk/>
            <pc:sldMk cId="1618238802" sldId="461"/>
            <ac:cxnSpMk id="15" creationId="{FC469874-256B-45B3-A79C-7591B4BA1ECC}"/>
          </ac:cxnSpMkLst>
        </pc:cxnChg>
      </pc:sldChg>
      <pc:sldChg chg="addSp modSp mod setBg">
        <pc:chgData name="Karin Gøbel Davies" userId="442716e7-818e-4301-9460-5fae33d3f282" providerId="ADAL" clId="{8862F990-E6F5-4275-A936-1AFC7845AB31}" dt="2024-11-21T12:57:32.954" v="2764" actId="26606"/>
        <pc:sldMkLst>
          <pc:docMk/>
          <pc:sldMk cId="327204765" sldId="463"/>
        </pc:sldMkLst>
        <pc:spChg chg="mod">
          <ac:chgData name="Karin Gøbel Davies" userId="442716e7-818e-4301-9460-5fae33d3f282" providerId="ADAL" clId="{8862F990-E6F5-4275-A936-1AFC7845AB31}" dt="2024-11-21T12:57:32.954" v="2764" actId="26606"/>
          <ac:spMkLst>
            <pc:docMk/>
            <pc:sldMk cId="327204765" sldId="463"/>
            <ac:spMk id="2" creationId="{11BDB434-4263-BED4-5238-FE2BCD82550F}"/>
          </ac:spMkLst>
        </pc:spChg>
        <pc:spChg chg="mod">
          <ac:chgData name="Karin Gøbel Davies" userId="442716e7-818e-4301-9460-5fae33d3f282" providerId="ADAL" clId="{8862F990-E6F5-4275-A936-1AFC7845AB31}" dt="2024-11-21T12:57:32.954" v="2764" actId="26606"/>
          <ac:spMkLst>
            <pc:docMk/>
            <pc:sldMk cId="327204765" sldId="463"/>
            <ac:spMk id="3" creationId="{D27A04AE-46DA-71F9-AD26-C0DD96ABF24A}"/>
          </ac:spMkLst>
        </pc:spChg>
        <pc:spChg chg="add">
          <ac:chgData name="Karin Gøbel Davies" userId="442716e7-818e-4301-9460-5fae33d3f282" providerId="ADAL" clId="{8862F990-E6F5-4275-A936-1AFC7845AB31}" dt="2024-11-21T12:57:32.954" v="2764" actId="26606"/>
          <ac:spMkLst>
            <pc:docMk/>
            <pc:sldMk cId="327204765" sldId="463"/>
            <ac:spMk id="8" creationId="{100EDD19-6802-4EC3-95CE-CFFAB042CFD6}"/>
          </ac:spMkLst>
        </pc:spChg>
        <pc:spChg chg="add">
          <ac:chgData name="Karin Gøbel Davies" userId="442716e7-818e-4301-9460-5fae33d3f282" providerId="ADAL" clId="{8862F990-E6F5-4275-A936-1AFC7845AB31}" dt="2024-11-21T12:57:32.954" v="2764" actId="26606"/>
          <ac:spMkLst>
            <pc:docMk/>
            <pc:sldMk cId="327204765" sldId="463"/>
            <ac:spMk id="10" creationId="{DB17E863-922E-4C26-BD64-E8FD41D28661}"/>
          </ac:spMkLst>
        </pc:spChg>
      </pc:sldChg>
      <pc:sldChg chg="addSp delSp modSp new mod setBg">
        <pc:chgData name="Karin Gøbel Davies" userId="442716e7-818e-4301-9460-5fae33d3f282" providerId="ADAL" clId="{8862F990-E6F5-4275-A936-1AFC7845AB31}" dt="2024-11-26T13:54:43.861" v="5437" actId="26606"/>
        <pc:sldMkLst>
          <pc:docMk/>
          <pc:sldMk cId="3214533654" sldId="464"/>
        </pc:sldMkLst>
        <pc:spChg chg="mod">
          <ac:chgData name="Karin Gøbel Davies" userId="442716e7-818e-4301-9460-5fae33d3f282" providerId="ADAL" clId="{8862F990-E6F5-4275-A936-1AFC7845AB31}" dt="2024-11-26T13:54:12.488" v="5431" actId="26606"/>
          <ac:spMkLst>
            <pc:docMk/>
            <pc:sldMk cId="3214533654" sldId="464"/>
            <ac:spMk id="2" creationId="{3DC9FC72-D085-F0DB-43B4-4E89CB3503B7}"/>
          </ac:spMkLst>
        </pc:spChg>
        <pc:spChg chg="mod">
          <ac:chgData name="Karin Gøbel Davies" userId="442716e7-818e-4301-9460-5fae33d3f282" providerId="ADAL" clId="{8862F990-E6F5-4275-A936-1AFC7845AB31}" dt="2024-11-26T13:54:43.861" v="5437" actId="26606"/>
          <ac:spMkLst>
            <pc:docMk/>
            <pc:sldMk cId="3214533654" sldId="464"/>
            <ac:spMk id="3" creationId="{6F8B2D5D-6561-E07D-F5D1-3A8C721F6216}"/>
          </ac:spMkLst>
        </pc:spChg>
        <pc:spChg chg="add del">
          <ac:chgData name="Karin Gøbel Davies" userId="442716e7-818e-4301-9460-5fae33d3f282" providerId="ADAL" clId="{8862F990-E6F5-4275-A936-1AFC7845AB31}" dt="2024-11-26T13:54:02.521" v="5428" actId="26606"/>
          <ac:spMkLst>
            <pc:docMk/>
            <pc:sldMk cId="3214533654" sldId="464"/>
            <ac:spMk id="12" creationId="{D75A5B51-0925-4835-8511-A0DD17EAA97C}"/>
          </ac:spMkLst>
        </pc:spChg>
        <pc:spChg chg="add del">
          <ac:chgData name="Karin Gøbel Davies" userId="442716e7-818e-4301-9460-5fae33d3f282" providerId="ADAL" clId="{8862F990-E6F5-4275-A936-1AFC7845AB31}" dt="2024-11-26T13:54:02.521" v="5428" actId="26606"/>
          <ac:spMkLst>
            <pc:docMk/>
            <pc:sldMk cId="3214533654" sldId="464"/>
            <ac:spMk id="14" creationId="{5CDFD20D-8E4F-4E3A-AF87-93F23E0DBFB3}"/>
          </ac:spMkLst>
        </pc:spChg>
        <pc:spChg chg="add del">
          <ac:chgData name="Karin Gøbel Davies" userId="442716e7-818e-4301-9460-5fae33d3f282" providerId="ADAL" clId="{8862F990-E6F5-4275-A936-1AFC7845AB31}" dt="2024-11-26T13:54:12.477" v="5430" actId="26606"/>
          <ac:spMkLst>
            <pc:docMk/>
            <pc:sldMk cId="3214533654" sldId="464"/>
            <ac:spMk id="16" creationId="{BB341EC3-1810-4D33-BA3F-E2D0AA0ECFB6}"/>
          </ac:spMkLst>
        </pc:spChg>
        <pc:spChg chg="add del">
          <ac:chgData name="Karin Gøbel Davies" userId="442716e7-818e-4301-9460-5fae33d3f282" providerId="ADAL" clId="{8862F990-E6F5-4275-A936-1AFC7845AB31}" dt="2024-11-26T13:54:12.477" v="5430" actId="26606"/>
          <ac:spMkLst>
            <pc:docMk/>
            <pc:sldMk cId="3214533654" sldId="464"/>
            <ac:spMk id="17" creationId="{0550F5B9-399F-4FAD-AE6C-ED65F9A43A74}"/>
          </ac:spMkLst>
        </pc:spChg>
        <pc:spChg chg="add del">
          <ac:chgData name="Karin Gøbel Davies" userId="442716e7-818e-4301-9460-5fae33d3f282" providerId="ADAL" clId="{8862F990-E6F5-4275-A936-1AFC7845AB31}" dt="2024-11-26T13:54:12.477" v="5430" actId="26606"/>
          <ac:spMkLst>
            <pc:docMk/>
            <pc:sldMk cId="3214533654" sldId="464"/>
            <ac:spMk id="18" creationId="{10127CDE-2B99-47A8-BB3C-7D17519105E0}"/>
          </ac:spMkLst>
        </pc:spChg>
        <pc:spChg chg="add del">
          <ac:chgData name="Karin Gøbel Davies" userId="442716e7-818e-4301-9460-5fae33d3f282" providerId="ADAL" clId="{8862F990-E6F5-4275-A936-1AFC7845AB31}" dt="2024-11-26T13:54:12.477" v="5430" actId="26606"/>
          <ac:spMkLst>
            <pc:docMk/>
            <pc:sldMk cId="3214533654" sldId="464"/>
            <ac:spMk id="19" creationId="{C062E60F-5CD4-4268-8359-8076634680E5}"/>
          </ac:spMkLst>
        </pc:spChg>
        <pc:spChg chg="add del">
          <ac:chgData name="Karin Gøbel Davies" userId="442716e7-818e-4301-9460-5fae33d3f282" providerId="ADAL" clId="{8862F990-E6F5-4275-A936-1AFC7845AB31}" dt="2024-11-26T13:54:43.861" v="5437" actId="26606"/>
          <ac:spMkLst>
            <pc:docMk/>
            <pc:sldMk cId="3214533654" sldId="464"/>
            <ac:spMk id="21" creationId="{D75A5B51-0925-4835-8511-A0DD17EAA97C}"/>
          </ac:spMkLst>
        </pc:spChg>
        <pc:spChg chg="add del">
          <ac:chgData name="Karin Gøbel Davies" userId="442716e7-818e-4301-9460-5fae33d3f282" providerId="ADAL" clId="{8862F990-E6F5-4275-A936-1AFC7845AB31}" dt="2024-11-26T13:54:43.861" v="5437" actId="26606"/>
          <ac:spMkLst>
            <pc:docMk/>
            <pc:sldMk cId="3214533654" sldId="464"/>
            <ac:spMk id="22" creationId="{5CDFD20D-8E4F-4E3A-AF87-93F23E0DBFB3}"/>
          </ac:spMkLst>
        </pc:spChg>
        <pc:spChg chg="add">
          <ac:chgData name="Karin Gøbel Davies" userId="442716e7-818e-4301-9460-5fae33d3f282" providerId="ADAL" clId="{8862F990-E6F5-4275-A936-1AFC7845AB31}" dt="2024-11-26T13:54:43.861" v="5437" actId="26606"/>
          <ac:spMkLst>
            <pc:docMk/>
            <pc:sldMk cId="3214533654" sldId="464"/>
            <ac:spMk id="27" creationId="{D75A5B51-0925-4835-8511-A0DD17EAA97C}"/>
          </ac:spMkLst>
        </pc:spChg>
        <pc:spChg chg="add">
          <ac:chgData name="Karin Gøbel Davies" userId="442716e7-818e-4301-9460-5fae33d3f282" providerId="ADAL" clId="{8862F990-E6F5-4275-A936-1AFC7845AB31}" dt="2024-11-26T13:54:43.861" v="5437" actId="26606"/>
          <ac:spMkLst>
            <pc:docMk/>
            <pc:sldMk cId="3214533654" sldId="464"/>
            <ac:spMk id="29" creationId="{5CDFD20D-8E4F-4E3A-AF87-93F23E0DBFB3}"/>
          </ac:spMkLst>
        </pc:spChg>
        <pc:picChg chg="mod ord">
          <ac:chgData name="Karin Gøbel Davies" userId="442716e7-818e-4301-9460-5fae33d3f282" providerId="ADAL" clId="{8862F990-E6F5-4275-A936-1AFC7845AB31}" dt="2024-11-26T13:54:36.618" v="5436" actId="1076"/>
          <ac:picMkLst>
            <pc:docMk/>
            <pc:sldMk cId="3214533654" sldId="464"/>
            <ac:picMk id="5" creationId="{B5231A33-33D2-25F1-29ED-8617E1D40CB0}"/>
          </ac:picMkLst>
        </pc:picChg>
        <pc:picChg chg="mod ord">
          <ac:chgData name="Karin Gøbel Davies" userId="442716e7-818e-4301-9460-5fae33d3f282" providerId="ADAL" clId="{8862F990-E6F5-4275-A936-1AFC7845AB31}" dt="2024-11-26T13:54:34.018" v="5435" actId="1076"/>
          <ac:picMkLst>
            <pc:docMk/>
            <pc:sldMk cId="3214533654" sldId="464"/>
            <ac:picMk id="6" creationId="{2C0259D9-12DE-5206-4DBE-F4F28DE4FF3A}"/>
          </ac:picMkLst>
        </pc:picChg>
        <pc:picChg chg="mod">
          <ac:chgData name="Karin Gøbel Davies" userId="442716e7-818e-4301-9460-5fae33d3f282" providerId="ADAL" clId="{8862F990-E6F5-4275-A936-1AFC7845AB31}" dt="2024-11-26T13:54:27.233" v="5433" actId="1076"/>
          <ac:picMkLst>
            <pc:docMk/>
            <pc:sldMk cId="3214533654" sldId="464"/>
            <ac:picMk id="7" creationId="{C15108A5-4D4B-2613-ACBA-9A371B8B8E96}"/>
          </ac:picMkLst>
        </pc:picChg>
      </pc:sldChg>
      <pc:sldChg chg="addSp delSp modSp new mod setBg">
        <pc:chgData name="Karin Gøbel Davies" userId="442716e7-818e-4301-9460-5fae33d3f282" providerId="ADAL" clId="{8862F990-E6F5-4275-A936-1AFC7845AB31}" dt="2024-11-21T13:09:40.273" v="2783" actId="20577"/>
        <pc:sldMkLst>
          <pc:docMk/>
          <pc:sldMk cId="3018274508" sldId="468"/>
        </pc:sldMkLst>
        <pc:spChg chg="mod">
          <ac:chgData name="Karin Gøbel Davies" userId="442716e7-818e-4301-9460-5fae33d3f282" providerId="ADAL" clId="{8862F990-E6F5-4275-A936-1AFC7845AB31}" dt="2024-11-21T13:09:40.273" v="2783" actId="20577"/>
          <ac:spMkLst>
            <pc:docMk/>
            <pc:sldMk cId="3018274508" sldId="468"/>
            <ac:spMk id="2" creationId="{EA5D4566-12AE-71E4-A61C-E6DEF582EC77}"/>
          </ac:spMkLst>
        </pc:spChg>
        <pc:spChg chg="del mod">
          <ac:chgData name="Karin Gøbel Davies" userId="442716e7-818e-4301-9460-5fae33d3f282" providerId="ADAL" clId="{8862F990-E6F5-4275-A936-1AFC7845AB31}" dt="2024-11-21T13:09:26.761" v="2780" actId="26606"/>
          <ac:spMkLst>
            <pc:docMk/>
            <pc:sldMk cId="3018274508" sldId="468"/>
            <ac:spMk id="3" creationId="{C850732E-7EDC-1E1D-B2E6-96BE54860905}"/>
          </ac:spMkLst>
        </pc:spChg>
        <pc:spChg chg="add del">
          <ac:chgData name="Karin Gøbel Davies" userId="442716e7-818e-4301-9460-5fae33d3f282" providerId="ADAL" clId="{8862F990-E6F5-4275-A936-1AFC7845AB31}" dt="2024-11-21T13:09:26.761" v="2780" actId="26606"/>
          <ac:spMkLst>
            <pc:docMk/>
            <pc:sldMk cId="3018274508" sldId="468"/>
            <ac:spMk id="8" creationId="{100EDD19-6802-4EC3-95CE-CFFAB042CFD6}"/>
          </ac:spMkLst>
        </pc:spChg>
        <pc:spChg chg="add del">
          <ac:chgData name="Karin Gøbel Davies" userId="442716e7-818e-4301-9460-5fae33d3f282" providerId="ADAL" clId="{8862F990-E6F5-4275-A936-1AFC7845AB31}" dt="2024-11-21T13:09:26.761" v="2780" actId="26606"/>
          <ac:spMkLst>
            <pc:docMk/>
            <pc:sldMk cId="3018274508" sldId="468"/>
            <ac:spMk id="10" creationId="{DB17E863-922E-4C26-BD64-E8FD41D28661}"/>
          </ac:spMkLst>
        </pc:spChg>
        <pc:spChg chg="add del">
          <ac:chgData name="Karin Gøbel Davies" userId="442716e7-818e-4301-9460-5fae33d3f282" providerId="ADAL" clId="{8862F990-E6F5-4275-A936-1AFC7845AB31}" dt="2024-11-21T13:09:26.761" v="2779" actId="26606"/>
          <ac:spMkLst>
            <pc:docMk/>
            <pc:sldMk cId="3018274508" sldId="468"/>
            <ac:spMk id="15" creationId="{777A147A-9ED8-46B4-8660-1B3C2AA880B5}"/>
          </ac:spMkLst>
        </pc:spChg>
        <pc:spChg chg="add del">
          <ac:chgData name="Karin Gøbel Davies" userId="442716e7-818e-4301-9460-5fae33d3f282" providerId="ADAL" clId="{8862F990-E6F5-4275-A936-1AFC7845AB31}" dt="2024-11-21T13:09:26.761" v="2779" actId="26606"/>
          <ac:spMkLst>
            <pc:docMk/>
            <pc:sldMk cId="3018274508" sldId="468"/>
            <ac:spMk id="17" creationId="{5D6C15A0-C087-4593-8414-2B4EC1CDC3DE}"/>
          </ac:spMkLst>
        </pc:spChg>
        <pc:spChg chg="add">
          <ac:chgData name="Karin Gøbel Davies" userId="442716e7-818e-4301-9460-5fae33d3f282" providerId="ADAL" clId="{8862F990-E6F5-4275-A936-1AFC7845AB31}" dt="2024-11-21T13:09:26.761" v="2780" actId="26606"/>
          <ac:spMkLst>
            <pc:docMk/>
            <pc:sldMk cId="3018274508" sldId="468"/>
            <ac:spMk id="19" creationId="{943CAA20-3569-4189-9E48-239A229A86CA}"/>
          </ac:spMkLst>
        </pc:spChg>
        <pc:spChg chg="add">
          <ac:chgData name="Karin Gøbel Davies" userId="442716e7-818e-4301-9460-5fae33d3f282" providerId="ADAL" clId="{8862F990-E6F5-4275-A936-1AFC7845AB31}" dt="2024-11-21T13:09:26.761" v="2780" actId="26606"/>
          <ac:spMkLst>
            <pc:docMk/>
            <pc:sldMk cId="3018274508" sldId="468"/>
            <ac:spMk id="20" creationId="{DA542B6D-E775-4832-91DC-2D20F857813A}"/>
          </ac:spMkLst>
        </pc:spChg>
      </pc:sldChg>
      <pc:sldChg chg="addSp delSp modSp new mod setBg">
        <pc:chgData name="Karin Gøbel Davies" userId="442716e7-818e-4301-9460-5fae33d3f282" providerId="ADAL" clId="{8862F990-E6F5-4275-A936-1AFC7845AB31}" dt="2024-11-21T13:09:44.345" v="2784" actId="20577"/>
        <pc:sldMkLst>
          <pc:docMk/>
          <pc:sldMk cId="635540525" sldId="469"/>
        </pc:sldMkLst>
        <pc:spChg chg="mod">
          <ac:chgData name="Karin Gøbel Davies" userId="442716e7-818e-4301-9460-5fae33d3f282" providerId="ADAL" clId="{8862F990-E6F5-4275-A936-1AFC7845AB31}" dt="2024-11-21T13:09:44.345" v="2784" actId="20577"/>
          <ac:spMkLst>
            <pc:docMk/>
            <pc:sldMk cId="635540525" sldId="469"/>
            <ac:spMk id="2" creationId="{261082F1-EE0D-F29A-D9C0-F2F4653EC878}"/>
          </ac:spMkLst>
        </pc:spChg>
        <pc:spChg chg="del">
          <ac:chgData name="Karin Gøbel Davies" userId="442716e7-818e-4301-9460-5fae33d3f282" providerId="ADAL" clId="{8862F990-E6F5-4275-A936-1AFC7845AB31}" dt="2024-11-21T13:09:14.808" v="2777" actId="26606"/>
          <ac:spMkLst>
            <pc:docMk/>
            <pc:sldMk cId="635540525" sldId="469"/>
            <ac:spMk id="3" creationId="{7567108B-E151-B13C-792D-8215148ACF45}"/>
          </ac:spMkLst>
        </pc:spChg>
        <pc:spChg chg="add">
          <ac:chgData name="Karin Gøbel Davies" userId="442716e7-818e-4301-9460-5fae33d3f282" providerId="ADAL" clId="{8862F990-E6F5-4275-A936-1AFC7845AB31}" dt="2024-11-21T13:09:14.808" v="2777" actId="26606"/>
          <ac:spMkLst>
            <pc:docMk/>
            <pc:sldMk cId="635540525" sldId="469"/>
            <ac:spMk id="8" creationId="{943CAA20-3569-4189-9E48-239A229A86CA}"/>
          </ac:spMkLst>
        </pc:spChg>
        <pc:spChg chg="add">
          <ac:chgData name="Karin Gøbel Davies" userId="442716e7-818e-4301-9460-5fae33d3f282" providerId="ADAL" clId="{8862F990-E6F5-4275-A936-1AFC7845AB31}" dt="2024-11-21T13:09:14.808" v="2777" actId="26606"/>
          <ac:spMkLst>
            <pc:docMk/>
            <pc:sldMk cId="635540525" sldId="469"/>
            <ac:spMk id="10" creationId="{DA542B6D-E775-4832-91DC-2D20F857813A}"/>
          </ac:spMkLst>
        </pc:spChg>
      </pc:sldChg>
      <pc:sldChg chg="addSp delSp modSp new mod ord setBg">
        <pc:chgData name="Karin Gøbel Davies" userId="442716e7-818e-4301-9460-5fae33d3f282" providerId="ADAL" clId="{8862F990-E6F5-4275-A936-1AFC7845AB31}" dt="2024-11-21T13:11:05.345" v="2837" actId="20577"/>
        <pc:sldMkLst>
          <pc:docMk/>
          <pc:sldMk cId="1180112763" sldId="470"/>
        </pc:sldMkLst>
        <pc:spChg chg="mod">
          <ac:chgData name="Karin Gøbel Davies" userId="442716e7-818e-4301-9460-5fae33d3f282" providerId="ADAL" clId="{8862F990-E6F5-4275-A936-1AFC7845AB31}" dt="2024-11-21T13:11:05.345" v="2837" actId="20577"/>
          <ac:spMkLst>
            <pc:docMk/>
            <pc:sldMk cId="1180112763" sldId="470"/>
            <ac:spMk id="2" creationId="{3CE33230-45DB-1F8F-FB8E-DD8D1069A4FA}"/>
          </ac:spMkLst>
        </pc:spChg>
        <pc:spChg chg="del">
          <ac:chgData name="Karin Gøbel Davies" userId="442716e7-818e-4301-9460-5fae33d3f282" providerId="ADAL" clId="{8862F990-E6F5-4275-A936-1AFC7845AB31}" dt="2024-11-21T13:10:40.683" v="2832" actId="26606"/>
          <ac:spMkLst>
            <pc:docMk/>
            <pc:sldMk cId="1180112763" sldId="470"/>
            <ac:spMk id="3" creationId="{4CAD49F0-747F-F374-7770-374671994E50}"/>
          </ac:spMkLst>
        </pc:spChg>
        <pc:spChg chg="add">
          <ac:chgData name="Karin Gøbel Davies" userId="442716e7-818e-4301-9460-5fae33d3f282" providerId="ADAL" clId="{8862F990-E6F5-4275-A936-1AFC7845AB31}" dt="2024-11-21T13:10:40.683" v="2832" actId="26606"/>
          <ac:spMkLst>
            <pc:docMk/>
            <pc:sldMk cId="1180112763" sldId="470"/>
            <ac:spMk id="8" creationId="{943CAA20-3569-4189-9E48-239A229A86CA}"/>
          </ac:spMkLst>
        </pc:spChg>
        <pc:spChg chg="add">
          <ac:chgData name="Karin Gøbel Davies" userId="442716e7-818e-4301-9460-5fae33d3f282" providerId="ADAL" clId="{8862F990-E6F5-4275-A936-1AFC7845AB31}" dt="2024-11-21T13:10:40.683" v="2832" actId="26606"/>
          <ac:spMkLst>
            <pc:docMk/>
            <pc:sldMk cId="1180112763" sldId="470"/>
            <ac:spMk id="10" creationId="{DA542B6D-E775-4832-91DC-2D20F857813A}"/>
          </ac:spMkLst>
        </pc:spChg>
      </pc:sldChg>
      <pc:sldChg chg="addSp modSp new mod ord setBg setClrOvrMap">
        <pc:chgData name="Karin Gøbel Davies" userId="442716e7-818e-4301-9460-5fae33d3f282" providerId="ADAL" clId="{8862F990-E6F5-4275-A936-1AFC7845AB31}" dt="2024-11-26T13:57:39.574" v="5445"/>
        <pc:sldMkLst>
          <pc:docMk/>
          <pc:sldMk cId="478790249" sldId="471"/>
        </pc:sldMkLst>
        <pc:spChg chg="mod">
          <ac:chgData name="Karin Gøbel Davies" userId="442716e7-818e-4301-9460-5fae33d3f282" providerId="ADAL" clId="{8862F990-E6F5-4275-A936-1AFC7845AB31}" dt="2024-11-25T13:03:42.611" v="3658" actId="14100"/>
          <ac:spMkLst>
            <pc:docMk/>
            <pc:sldMk cId="478790249" sldId="471"/>
            <ac:spMk id="2" creationId="{E1D6DA73-A66F-67F2-B08D-612BE139A6F2}"/>
          </ac:spMkLst>
        </pc:spChg>
        <pc:spChg chg="mod">
          <ac:chgData name="Karin Gøbel Davies" userId="442716e7-818e-4301-9460-5fae33d3f282" providerId="ADAL" clId="{8862F990-E6F5-4275-A936-1AFC7845AB31}" dt="2024-11-25T13:10:05.475" v="3966" actId="27636"/>
          <ac:spMkLst>
            <pc:docMk/>
            <pc:sldMk cId="478790249" sldId="471"/>
            <ac:spMk id="3" creationId="{881FE8A8-3F3D-003A-F744-5995B801FA80}"/>
          </ac:spMkLst>
        </pc:spChg>
        <pc:spChg chg="mod">
          <ac:chgData name="Karin Gøbel Davies" userId="442716e7-818e-4301-9460-5fae33d3f282" providerId="ADAL" clId="{8862F990-E6F5-4275-A936-1AFC7845AB31}" dt="2024-11-25T13:10:05.607" v="3969" actId="20577"/>
          <ac:spMkLst>
            <pc:docMk/>
            <pc:sldMk cId="478790249" sldId="471"/>
            <ac:spMk id="4" creationId="{AB0127A8-3E80-247D-648A-1506BA4E828E}"/>
          </ac:spMkLst>
        </pc:spChg>
        <pc:spChg chg="add">
          <ac:chgData name="Karin Gøbel Davies" userId="442716e7-818e-4301-9460-5fae33d3f282" providerId="ADAL" clId="{8862F990-E6F5-4275-A936-1AFC7845AB31}" dt="2024-11-21T13:15:09.321" v="2902" actId="26606"/>
          <ac:spMkLst>
            <pc:docMk/>
            <pc:sldMk cId="478790249" sldId="471"/>
            <ac:spMk id="9" creationId="{1DE7243B-5109-444B-8FAF-7437C66BC0E9}"/>
          </ac:spMkLst>
        </pc:spChg>
        <pc:spChg chg="add">
          <ac:chgData name="Karin Gøbel Davies" userId="442716e7-818e-4301-9460-5fae33d3f282" providerId="ADAL" clId="{8862F990-E6F5-4275-A936-1AFC7845AB31}" dt="2024-11-21T13:15:09.321" v="2902" actId="26606"/>
          <ac:spMkLst>
            <pc:docMk/>
            <pc:sldMk cId="478790249" sldId="471"/>
            <ac:spMk id="11" creationId="{4C5D6221-DA7B-4611-AA26-7D8E349FDE96}"/>
          </ac:spMkLst>
        </pc:spChg>
      </pc:sldChg>
      <pc:sldChg chg="modSp new del mod">
        <pc:chgData name="Karin Gøbel Davies" userId="442716e7-818e-4301-9460-5fae33d3f282" providerId="ADAL" clId="{8862F990-E6F5-4275-A936-1AFC7845AB31}" dt="2024-11-21T13:14:15.110" v="2895" actId="47"/>
        <pc:sldMkLst>
          <pc:docMk/>
          <pc:sldMk cId="1985346596" sldId="471"/>
        </pc:sldMkLst>
        <pc:spChg chg="mod">
          <ac:chgData name="Karin Gøbel Davies" userId="442716e7-818e-4301-9460-5fae33d3f282" providerId="ADAL" clId="{8862F990-E6F5-4275-A936-1AFC7845AB31}" dt="2024-11-21T13:14:13.566" v="2894" actId="21"/>
          <ac:spMkLst>
            <pc:docMk/>
            <pc:sldMk cId="1985346596" sldId="471"/>
            <ac:spMk id="2" creationId="{4EB758B5-1403-E286-C208-780579E7A686}"/>
          </ac:spMkLst>
        </pc:spChg>
      </pc:sldChg>
      <pc:sldChg chg="new del">
        <pc:chgData name="Karin Gøbel Davies" userId="442716e7-818e-4301-9460-5fae33d3f282" providerId="ADAL" clId="{8862F990-E6F5-4275-A936-1AFC7845AB31}" dt="2024-11-21T13:14:20.801" v="2897" actId="680"/>
        <pc:sldMkLst>
          <pc:docMk/>
          <pc:sldMk cId="1999938212" sldId="471"/>
        </pc:sldMkLst>
      </pc:sldChg>
      <pc:sldChg chg="modSp new del mod">
        <pc:chgData name="Karin Gøbel Davies" userId="442716e7-818e-4301-9460-5fae33d3f282" providerId="ADAL" clId="{8862F990-E6F5-4275-A936-1AFC7845AB31}" dt="2024-11-21T13:13:05.421" v="2851" actId="47"/>
        <pc:sldMkLst>
          <pc:docMk/>
          <pc:sldMk cId="2198094249" sldId="471"/>
        </pc:sldMkLst>
        <pc:spChg chg="mod">
          <ac:chgData name="Karin Gøbel Davies" userId="442716e7-818e-4301-9460-5fae33d3f282" providerId="ADAL" clId="{8862F990-E6F5-4275-A936-1AFC7845AB31}" dt="2024-11-21T13:12:43.209" v="2850" actId="20577"/>
          <ac:spMkLst>
            <pc:docMk/>
            <pc:sldMk cId="2198094249" sldId="471"/>
            <ac:spMk id="2" creationId="{D94D3C42-99B0-A3E6-FCD8-965070F64175}"/>
          </ac:spMkLst>
        </pc:spChg>
      </pc:sldChg>
      <pc:sldChg chg="addSp delSp modSp new mod setBg">
        <pc:chgData name="Karin Gøbel Davies" userId="442716e7-818e-4301-9460-5fae33d3f282" providerId="ADAL" clId="{8862F990-E6F5-4275-A936-1AFC7845AB31}" dt="2024-11-26T13:55:13.331" v="5443" actId="255"/>
        <pc:sldMkLst>
          <pc:docMk/>
          <pc:sldMk cId="3266548253" sldId="472"/>
        </pc:sldMkLst>
        <pc:spChg chg="mod">
          <ac:chgData name="Karin Gøbel Davies" userId="442716e7-818e-4301-9460-5fae33d3f282" providerId="ADAL" clId="{8862F990-E6F5-4275-A936-1AFC7845AB31}" dt="2024-11-26T13:55:13.331" v="5443" actId="255"/>
          <ac:spMkLst>
            <pc:docMk/>
            <pc:sldMk cId="3266548253" sldId="472"/>
            <ac:spMk id="2" creationId="{8F3F207F-9677-38CC-0457-CB8C1CCF8AA6}"/>
          </ac:spMkLst>
        </pc:spChg>
        <pc:spChg chg="del mod">
          <ac:chgData name="Karin Gøbel Davies" userId="442716e7-818e-4301-9460-5fae33d3f282" providerId="ADAL" clId="{8862F990-E6F5-4275-A936-1AFC7845AB31}" dt="2024-11-25T13:23:30.493" v="4502" actId="26606"/>
          <ac:spMkLst>
            <pc:docMk/>
            <pc:sldMk cId="3266548253" sldId="472"/>
            <ac:spMk id="3" creationId="{86DD0411-87D3-42C5-D559-E2DE31BFA7BB}"/>
          </ac:spMkLst>
        </pc:spChg>
        <pc:spChg chg="add del">
          <ac:chgData name="Karin Gøbel Davies" userId="442716e7-818e-4301-9460-5fae33d3f282" providerId="ADAL" clId="{8862F990-E6F5-4275-A936-1AFC7845AB31}" dt="2024-11-25T13:20:02.286" v="4091" actId="26606"/>
          <ac:spMkLst>
            <pc:docMk/>
            <pc:sldMk cId="3266548253" sldId="472"/>
            <ac:spMk id="8" creationId="{DAF1966E-FD40-4A4A-B61B-C4DF7FA05F06}"/>
          </ac:spMkLst>
        </pc:spChg>
        <pc:spChg chg="add del">
          <ac:chgData name="Karin Gøbel Davies" userId="442716e7-818e-4301-9460-5fae33d3f282" providerId="ADAL" clId="{8862F990-E6F5-4275-A936-1AFC7845AB31}" dt="2024-11-25T13:20:02.286" v="4091" actId="26606"/>
          <ac:spMkLst>
            <pc:docMk/>
            <pc:sldMk cId="3266548253" sldId="472"/>
            <ac:spMk id="10" creationId="{047BFA19-D45E-416B-A404-7AF2F3F27017}"/>
          </ac:spMkLst>
        </pc:spChg>
        <pc:spChg chg="add del">
          <ac:chgData name="Karin Gøbel Davies" userId="442716e7-818e-4301-9460-5fae33d3f282" providerId="ADAL" clId="{8862F990-E6F5-4275-A936-1AFC7845AB31}" dt="2024-11-25T13:20:02.286" v="4091" actId="26606"/>
          <ac:spMkLst>
            <pc:docMk/>
            <pc:sldMk cId="3266548253" sldId="472"/>
            <ac:spMk id="12" creationId="{8E0105E7-23DB-4CF2-8258-FF47C7620F6E}"/>
          </ac:spMkLst>
        </pc:spChg>
        <pc:spChg chg="add del">
          <ac:chgData name="Karin Gøbel Davies" userId="442716e7-818e-4301-9460-5fae33d3f282" providerId="ADAL" clId="{8862F990-E6F5-4275-A936-1AFC7845AB31}" dt="2024-11-25T13:20:02.286" v="4091" actId="26606"/>
          <ac:spMkLst>
            <pc:docMk/>
            <pc:sldMk cId="3266548253" sldId="472"/>
            <ac:spMk id="14" creationId="{074B4F7D-14B2-478B-8BF5-01E4E0C5D263}"/>
          </ac:spMkLst>
        </pc:spChg>
        <pc:spChg chg="add del">
          <ac:chgData name="Karin Gøbel Davies" userId="442716e7-818e-4301-9460-5fae33d3f282" providerId="ADAL" clId="{8862F990-E6F5-4275-A936-1AFC7845AB31}" dt="2024-11-25T13:20:07.710" v="4093" actId="26606"/>
          <ac:spMkLst>
            <pc:docMk/>
            <pc:sldMk cId="3266548253" sldId="472"/>
            <ac:spMk id="16" creationId="{100EDD19-6802-4EC3-95CE-CFFAB042CFD6}"/>
          </ac:spMkLst>
        </pc:spChg>
        <pc:spChg chg="add del">
          <ac:chgData name="Karin Gøbel Davies" userId="442716e7-818e-4301-9460-5fae33d3f282" providerId="ADAL" clId="{8862F990-E6F5-4275-A936-1AFC7845AB31}" dt="2024-11-25T13:20:07.710" v="4093" actId="26606"/>
          <ac:spMkLst>
            <pc:docMk/>
            <pc:sldMk cId="3266548253" sldId="472"/>
            <ac:spMk id="17" creationId="{DB17E863-922E-4C26-BD64-E8FD41D28661}"/>
          </ac:spMkLst>
        </pc:spChg>
        <pc:spChg chg="add del">
          <ac:chgData name="Karin Gøbel Davies" userId="442716e7-818e-4301-9460-5fae33d3f282" providerId="ADAL" clId="{8862F990-E6F5-4275-A936-1AFC7845AB31}" dt="2024-11-25T13:23:30.493" v="4502" actId="26606"/>
          <ac:spMkLst>
            <pc:docMk/>
            <pc:sldMk cId="3266548253" sldId="472"/>
            <ac:spMk id="19" creationId="{777A147A-9ED8-46B4-8660-1B3C2AA880B5}"/>
          </ac:spMkLst>
        </pc:spChg>
        <pc:spChg chg="add del">
          <ac:chgData name="Karin Gøbel Davies" userId="442716e7-818e-4301-9460-5fae33d3f282" providerId="ADAL" clId="{8862F990-E6F5-4275-A936-1AFC7845AB31}" dt="2024-11-25T13:23:30.493" v="4502" actId="26606"/>
          <ac:spMkLst>
            <pc:docMk/>
            <pc:sldMk cId="3266548253" sldId="472"/>
            <ac:spMk id="20" creationId="{5D6C15A0-C087-4593-8414-2B4EC1CDC3DE}"/>
          </ac:spMkLst>
        </pc:spChg>
        <pc:spChg chg="add">
          <ac:chgData name="Karin Gøbel Davies" userId="442716e7-818e-4301-9460-5fae33d3f282" providerId="ADAL" clId="{8862F990-E6F5-4275-A936-1AFC7845AB31}" dt="2024-11-25T13:23:30.493" v="4502" actId="26606"/>
          <ac:spMkLst>
            <pc:docMk/>
            <pc:sldMk cId="3266548253" sldId="472"/>
            <ac:spMk id="26" creationId="{2659FDB4-FCBE-4A89-B46D-43D4FA54464D}"/>
          </ac:spMkLst>
        </pc:spChg>
        <pc:graphicFrameChg chg="add mod">
          <ac:chgData name="Karin Gøbel Davies" userId="442716e7-818e-4301-9460-5fae33d3f282" providerId="ADAL" clId="{8862F990-E6F5-4275-A936-1AFC7845AB31}" dt="2024-11-25T13:23:51.046" v="4513" actId="20577"/>
          <ac:graphicFrameMkLst>
            <pc:docMk/>
            <pc:sldMk cId="3266548253" sldId="472"/>
            <ac:graphicFrameMk id="22" creationId="{269FA9A3-5247-EBF3-AC09-2EC0E62EF93E}"/>
          </ac:graphicFrameMkLst>
        </pc:graphicFrameChg>
        <pc:cxnChg chg="add">
          <ac:chgData name="Karin Gøbel Davies" userId="442716e7-818e-4301-9460-5fae33d3f282" providerId="ADAL" clId="{8862F990-E6F5-4275-A936-1AFC7845AB31}" dt="2024-11-25T13:23:30.493" v="4502" actId="26606"/>
          <ac:cxnSpMkLst>
            <pc:docMk/>
            <pc:sldMk cId="3266548253" sldId="472"/>
            <ac:cxnSpMk id="28" creationId="{C8F51B3F-8331-4E4A-AE96-D47B1006EEAD}"/>
          </ac:cxnSpMkLst>
        </pc:cxnChg>
      </pc:sldChg>
      <pc:sldChg chg="addSp delSp modSp new mod setBg">
        <pc:chgData name="Karin Gøbel Davies" userId="442716e7-818e-4301-9460-5fae33d3f282" providerId="ADAL" clId="{8862F990-E6F5-4275-A936-1AFC7845AB31}" dt="2024-11-26T13:53:03.361" v="5423" actId="27636"/>
        <pc:sldMkLst>
          <pc:docMk/>
          <pc:sldMk cId="2337798221" sldId="473"/>
        </pc:sldMkLst>
        <pc:spChg chg="mod">
          <ac:chgData name="Karin Gøbel Davies" userId="442716e7-818e-4301-9460-5fae33d3f282" providerId="ADAL" clId="{8862F990-E6F5-4275-A936-1AFC7845AB31}" dt="2024-11-26T13:52:51.015" v="5420" actId="26606"/>
          <ac:spMkLst>
            <pc:docMk/>
            <pc:sldMk cId="2337798221" sldId="473"/>
            <ac:spMk id="2" creationId="{12B8520E-E95A-1A5B-E765-1E1FE0DB5A36}"/>
          </ac:spMkLst>
        </pc:spChg>
        <pc:spChg chg="mod">
          <ac:chgData name="Karin Gøbel Davies" userId="442716e7-818e-4301-9460-5fae33d3f282" providerId="ADAL" clId="{8862F990-E6F5-4275-A936-1AFC7845AB31}" dt="2024-11-26T13:53:03.361" v="5423" actId="27636"/>
          <ac:spMkLst>
            <pc:docMk/>
            <pc:sldMk cId="2337798221" sldId="473"/>
            <ac:spMk id="3" creationId="{B48807CE-DBFE-B78A-C077-CCEF2781A327}"/>
          </ac:spMkLst>
        </pc:spChg>
        <pc:spChg chg="add del">
          <ac:chgData name="Karin Gøbel Davies" userId="442716e7-818e-4301-9460-5fae33d3f282" providerId="ADAL" clId="{8862F990-E6F5-4275-A936-1AFC7845AB31}" dt="2024-11-26T13:52:51.015" v="5420" actId="26606"/>
          <ac:spMkLst>
            <pc:docMk/>
            <pc:sldMk cId="2337798221" sldId="473"/>
            <ac:spMk id="8" creationId="{100EDD19-6802-4EC3-95CE-CFFAB042CFD6}"/>
          </ac:spMkLst>
        </pc:spChg>
        <pc:spChg chg="add del">
          <ac:chgData name="Karin Gøbel Davies" userId="442716e7-818e-4301-9460-5fae33d3f282" providerId="ADAL" clId="{8862F990-E6F5-4275-A936-1AFC7845AB31}" dt="2024-11-26T13:52:51.015" v="5420" actId="26606"/>
          <ac:spMkLst>
            <pc:docMk/>
            <pc:sldMk cId="2337798221" sldId="473"/>
            <ac:spMk id="10" creationId="{DB17E863-922E-4C26-BD64-E8FD41D28661}"/>
          </ac:spMkLst>
        </pc:spChg>
        <pc:spChg chg="add">
          <ac:chgData name="Karin Gøbel Davies" userId="442716e7-818e-4301-9460-5fae33d3f282" providerId="ADAL" clId="{8862F990-E6F5-4275-A936-1AFC7845AB31}" dt="2024-11-26T13:52:51.015" v="5420" actId="26606"/>
          <ac:spMkLst>
            <pc:docMk/>
            <pc:sldMk cId="2337798221" sldId="473"/>
            <ac:spMk id="15" creationId="{777A147A-9ED8-46B4-8660-1B3C2AA880B5}"/>
          </ac:spMkLst>
        </pc:spChg>
        <pc:spChg chg="add">
          <ac:chgData name="Karin Gøbel Davies" userId="442716e7-818e-4301-9460-5fae33d3f282" providerId="ADAL" clId="{8862F990-E6F5-4275-A936-1AFC7845AB31}" dt="2024-11-26T13:52:51.015" v="5420" actId="26606"/>
          <ac:spMkLst>
            <pc:docMk/>
            <pc:sldMk cId="2337798221" sldId="473"/>
            <ac:spMk id="17" creationId="{5D6C15A0-C087-4593-8414-2B4EC1CDC3DE}"/>
          </ac:spMkLst>
        </pc:spChg>
      </pc:sldChg>
    </pc:docChg>
  </pc:docChgLst>
  <pc:docChgLst>
    <pc:chgData name="Jette Østergaard" userId="S::jetoe@aarhus.dk::b7d4adc0-8a6d-4901-898b-14cfe3844edf" providerId="AD" clId="Web-{ADDA70F9-8D7A-71E8-8B93-BCF80BD96099}"/>
    <pc:docChg chg="addSld modSld">
      <pc:chgData name="Jette Østergaard" userId="S::jetoe@aarhus.dk::b7d4adc0-8a6d-4901-898b-14cfe3844edf" providerId="AD" clId="Web-{ADDA70F9-8D7A-71E8-8B93-BCF80BD96099}" dt="2024-11-18T14:13:43.810" v="32" actId="20577"/>
      <pc:docMkLst>
        <pc:docMk/>
      </pc:docMkLst>
      <pc:sldChg chg="addSp modSp">
        <pc:chgData name="Jette Østergaard" userId="S::jetoe@aarhus.dk::b7d4adc0-8a6d-4901-898b-14cfe3844edf" providerId="AD" clId="Web-{ADDA70F9-8D7A-71E8-8B93-BCF80BD96099}" dt="2024-11-18T14:01:46.912" v="8" actId="20577"/>
        <pc:sldMkLst>
          <pc:docMk/>
          <pc:sldMk cId="233025126" sldId="445"/>
        </pc:sldMkLst>
        <pc:spChg chg="add mod">
          <ac:chgData name="Jette Østergaard" userId="S::jetoe@aarhus.dk::b7d4adc0-8a6d-4901-898b-14cfe3844edf" providerId="AD" clId="Web-{ADDA70F9-8D7A-71E8-8B93-BCF80BD96099}" dt="2024-11-18T14:01:46.912" v="8" actId="20577"/>
          <ac:spMkLst>
            <pc:docMk/>
            <pc:sldMk cId="233025126" sldId="445"/>
            <ac:spMk id="4" creationId="{17096575-095F-79AF-8102-E13D5D78994F}"/>
          </ac:spMkLst>
        </pc:spChg>
      </pc:sldChg>
      <pc:sldChg chg="addSp delSp modSp new">
        <pc:chgData name="Jette Østergaard" userId="S::jetoe@aarhus.dk::b7d4adc0-8a6d-4901-898b-14cfe3844edf" providerId="AD" clId="Web-{ADDA70F9-8D7A-71E8-8B93-BCF80BD96099}" dt="2024-11-18T14:06:41.952" v="16" actId="1076"/>
        <pc:sldMkLst>
          <pc:docMk/>
          <pc:sldMk cId="1991228800" sldId="456"/>
        </pc:sldMkLst>
        <pc:spChg chg="del">
          <ac:chgData name="Jette Østergaard" userId="S::jetoe@aarhus.dk::b7d4adc0-8a6d-4901-898b-14cfe3844edf" providerId="AD" clId="Web-{ADDA70F9-8D7A-71E8-8B93-BCF80BD96099}" dt="2024-11-18T14:05:11.246" v="10"/>
          <ac:spMkLst>
            <pc:docMk/>
            <pc:sldMk cId="1991228800" sldId="456"/>
            <ac:spMk id="3" creationId="{BE8E6BB8-720E-B7F4-89FF-1CFDB7E9832D}"/>
          </ac:spMkLst>
        </pc:spChg>
        <pc:picChg chg="add mod ord">
          <ac:chgData name="Jette Østergaard" userId="S::jetoe@aarhus.dk::b7d4adc0-8a6d-4901-898b-14cfe3844edf" providerId="AD" clId="Web-{ADDA70F9-8D7A-71E8-8B93-BCF80BD96099}" dt="2024-11-18T14:06:41.952" v="16" actId="1076"/>
          <ac:picMkLst>
            <pc:docMk/>
            <pc:sldMk cId="1991228800" sldId="456"/>
            <ac:picMk id="4" creationId="{6BC127C9-14BE-2ECB-E36C-D2CE05939274}"/>
          </ac:picMkLst>
        </pc:picChg>
        <pc:picChg chg="add mod">
          <ac:chgData name="Jette Østergaard" userId="S::jetoe@aarhus.dk::b7d4adc0-8a6d-4901-898b-14cfe3844edf" providerId="AD" clId="Web-{ADDA70F9-8D7A-71E8-8B93-BCF80BD96099}" dt="2024-11-18T14:06:20.967" v="13" actId="1076"/>
          <ac:picMkLst>
            <pc:docMk/>
            <pc:sldMk cId="1991228800" sldId="456"/>
            <ac:picMk id="5" creationId="{20D5B9B9-0C44-FD9C-C0C0-1668345C8566}"/>
          </ac:picMkLst>
        </pc:picChg>
      </pc:sldChg>
      <pc:sldChg chg="modSp new">
        <pc:chgData name="Jette Østergaard" userId="S::jetoe@aarhus.dk::b7d4adc0-8a6d-4901-898b-14cfe3844edf" providerId="AD" clId="Web-{ADDA70F9-8D7A-71E8-8B93-BCF80BD96099}" dt="2024-11-18T14:13:43.810" v="32" actId="20577"/>
        <pc:sldMkLst>
          <pc:docMk/>
          <pc:sldMk cId="2958012918" sldId="457"/>
        </pc:sldMkLst>
        <pc:spChg chg="mod">
          <ac:chgData name="Jette Østergaard" userId="S::jetoe@aarhus.dk::b7d4adc0-8a6d-4901-898b-14cfe3844edf" providerId="AD" clId="Web-{ADDA70F9-8D7A-71E8-8B93-BCF80BD96099}" dt="2024-11-18T14:13:43.810" v="32" actId="20577"/>
          <ac:spMkLst>
            <pc:docMk/>
            <pc:sldMk cId="2958012918" sldId="457"/>
            <ac:spMk id="2" creationId="{31D46A13-967C-F5A5-0AE3-2062698CB88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8292D-7FCA-4087-BA8E-41716275B64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F29A77F-BC7D-4B11-B54F-840CD22A4DA0}">
      <dgm:prSet/>
      <dgm:spPr/>
      <dgm:t>
        <a:bodyPr/>
        <a:lstStyle/>
        <a:p>
          <a:pPr rtl="0"/>
          <a:r>
            <a:rPr lang="da-DK" dirty="0">
              <a:latin typeface="Calibri"/>
              <a:cs typeface="Calibri"/>
            </a:rPr>
            <a:t>Fokus mod forskellige niveauer af </a:t>
          </a:r>
          <a:r>
            <a:rPr lang="da-DK" dirty="0">
              <a:latin typeface="Calibri Light" panose="020F0302020204030204"/>
            </a:rPr>
            <a:t>CVI</a:t>
          </a:r>
          <a:endParaRPr lang="da-DK" dirty="0"/>
        </a:p>
      </dgm:t>
    </dgm:pt>
    <dgm:pt modelId="{75339757-9C6F-47F3-927A-0712C2C7CCC7}" type="parTrans" cxnId="{552F33F2-491F-4C3C-B5B6-6F9C8174BA02}">
      <dgm:prSet/>
      <dgm:spPr/>
      <dgm:t>
        <a:bodyPr/>
        <a:lstStyle/>
        <a:p>
          <a:endParaRPr lang="en-US"/>
        </a:p>
      </dgm:t>
    </dgm:pt>
    <dgm:pt modelId="{C6A7EF7E-3BB0-440D-B1BE-DABD5FB94B71}" type="sibTrans" cxnId="{552F33F2-491F-4C3C-B5B6-6F9C8174BA02}">
      <dgm:prSet phldrT="01" phldr="0"/>
      <dgm:spPr/>
      <dgm:t>
        <a:bodyPr/>
        <a:lstStyle/>
        <a:p>
          <a:endParaRPr lang="en-US"/>
        </a:p>
      </dgm:t>
    </dgm:pt>
    <dgm:pt modelId="{006A47C7-8FC0-4AAB-B3AD-AB29906694FB}">
      <dgm:prSet/>
      <dgm:spPr/>
      <dgm:t>
        <a:bodyPr/>
        <a:lstStyle/>
        <a:p>
          <a:r>
            <a:rPr lang="da-DK" dirty="0"/>
            <a:t>Gordon </a:t>
          </a:r>
          <a:r>
            <a:rPr lang="da-DK" dirty="0" err="1"/>
            <a:t>Dutton</a:t>
          </a:r>
          <a:r>
            <a:rPr lang="da-DK" dirty="0"/>
            <a:t>  </a:t>
          </a:r>
          <a:endParaRPr lang="en-US" dirty="0"/>
        </a:p>
      </dgm:t>
    </dgm:pt>
    <dgm:pt modelId="{48FAD0CA-AF37-4207-BA8D-4C3F27FA4293}" type="parTrans" cxnId="{494825C3-9997-43DE-9651-E05F1582263B}">
      <dgm:prSet/>
      <dgm:spPr/>
      <dgm:t>
        <a:bodyPr/>
        <a:lstStyle/>
        <a:p>
          <a:endParaRPr lang="en-US"/>
        </a:p>
      </dgm:t>
    </dgm:pt>
    <dgm:pt modelId="{0B4ABF5B-D804-4BFF-B687-ABF6CA3939E6}" type="sibTrans" cxnId="{494825C3-9997-43DE-9651-E05F1582263B}">
      <dgm:prSet phldrT="02" phldr="0"/>
      <dgm:spPr/>
      <dgm:t>
        <a:bodyPr/>
        <a:lstStyle/>
        <a:p>
          <a:endParaRPr lang="en-US"/>
        </a:p>
      </dgm:t>
    </dgm:pt>
    <dgm:pt modelId="{254158A4-EA38-4037-ADC7-1767237357B4}">
      <dgm:prSet phldr="0"/>
      <dgm:spPr/>
      <dgm:t>
        <a:bodyPr/>
        <a:lstStyle/>
        <a:p>
          <a:pPr rtl="0"/>
          <a:r>
            <a:rPr lang="da-DK" dirty="0">
              <a:latin typeface="Calibri"/>
              <a:cs typeface="Calibri"/>
            </a:rPr>
            <a:t>Christine Roman-</a:t>
          </a:r>
          <a:r>
            <a:rPr lang="da-DK" dirty="0" err="1">
              <a:latin typeface="Calibri"/>
              <a:cs typeface="Calibri"/>
            </a:rPr>
            <a:t>Lantzy</a:t>
          </a:r>
          <a:r>
            <a:rPr lang="da-DK" dirty="0">
              <a:latin typeface="Calibri"/>
              <a:cs typeface="Calibri"/>
            </a:rPr>
            <a:t> </a:t>
          </a:r>
          <a:endParaRPr lang="da-DK" dirty="0"/>
        </a:p>
      </dgm:t>
    </dgm:pt>
    <dgm:pt modelId="{5153E8D1-10C4-40FF-98B9-A292C8930CA9}" type="parTrans" cxnId="{3483163A-E56F-4256-BF32-D83F5E4D3F67}">
      <dgm:prSet/>
      <dgm:spPr/>
      <dgm:t>
        <a:bodyPr/>
        <a:lstStyle/>
        <a:p>
          <a:endParaRPr lang="en-US"/>
        </a:p>
      </dgm:t>
    </dgm:pt>
    <dgm:pt modelId="{327E0571-BAA0-48CA-ABF5-FFF1937AE7E3}" type="sibTrans" cxnId="{3483163A-E56F-4256-BF32-D83F5E4D3F67}">
      <dgm:prSet phldrT="03" phldr="0"/>
      <dgm:spPr/>
      <dgm:t>
        <a:bodyPr/>
        <a:lstStyle/>
        <a:p>
          <a:endParaRPr lang="en-US"/>
        </a:p>
      </dgm:t>
    </dgm:pt>
    <dgm:pt modelId="{B7319F40-4C02-403D-9C42-C0242918563A}">
      <dgm:prSet phldr="0"/>
      <dgm:spPr/>
      <dgm:t>
        <a:bodyPr/>
        <a:lstStyle/>
        <a:p>
          <a:pPr rtl="0"/>
          <a:r>
            <a:rPr lang="da-DK" dirty="0">
              <a:latin typeface="Calibri Light"/>
              <a:ea typeface="Calibri"/>
              <a:cs typeface="Calibri"/>
            </a:rPr>
            <a:t>TVPS-4 </a:t>
          </a:r>
          <a:endParaRPr lang="da-DK" dirty="0">
            <a:latin typeface="Calibri"/>
            <a:ea typeface="Calibri"/>
            <a:cs typeface="Calibri"/>
          </a:endParaRPr>
        </a:p>
      </dgm:t>
    </dgm:pt>
    <dgm:pt modelId="{91EEC961-01C5-4BB0-A219-7F18CC7C1E7A}" type="parTrans" cxnId="{F8B1CBF8-F102-4D35-A23C-71F0B600FACE}">
      <dgm:prSet/>
      <dgm:spPr/>
    </dgm:pt>
    <dgm:pt modelId="{9F9F67CD-9DCC-4002-8FA1-7DDDEE6ED424}" type="sibTrans" cxnId="{F8B1CBF8-F102-4D35-A23C-71F0B600FACE}">
      <dgm:prSet/>
      <dgm:spPr/>
    </dgm:pt>
    <dgm:pt modelId="{B184F8CF-74EE-4519-A22E-02422D65B5DF}" type="pres">
      <dgm:prSet presAssocID="{EE28292D-7FCA-4087-BA8E-41716275B649}" presName="linear" presStyleCnt="0">
        <dgm:presLayoutVars>
          <dgm:animLvl val="lvl"/>
          <dgm:resizeHandles val="exact"/>
        </dgm:presLayoutVars>
      </dgm:prSet>
      <dgm:spPr/>
    </dgm:pt>
    <dgm:pt modelId="{AFFC29F7-43E2-4985-8514-07F0746FE368}" type="pres">
      <dgm:prSet presAssocID="{3F29A77F-BC7D-4B11-B54F-840CD22A4DA0}" presName="parentText" presStyleLbl="node1" presStyleIdx="0" presStyleCnt="4">
        <dgm:presLayoutVars>
          <dgm:chMax val="0"/>
          <dgm:bulletEnabled val="1"/>
        </dgm:presLayoutVars>
      </dgm:prSet>
      <dgm:spPr/>
    </dgm:pt>
    <dgm:pt modelId="{3E707DF9-C35C-4124-AEED-6F5D40B9C55C}" type="pres">
      <dgm:prSet presAssocID="{C6A7EF7E-3BB0-440D-B1BE-DABD5FB94B71}" presName="spacer" presStyleCnt="0"/>
      <dgm:spPr/>
    </dgm:pt>
    <dgm:pt modelId="{E7711E93-1C77-406F-A974-9CF347FDE2BF}" type="pres">
      <dgm:prSet presAssocID="{006A47C7-8FC0-4AAB-B3AD-AB29906694FB}" presName="parentText" presStyleLbl="node1" presStyleIdx="1" presStyleCnt="4">
        <dgm:presLayoutVars>
          <dgm:chMax val="0"/>
          <dgm:bulletEnabled val="1"/>
        </dgm:presLayoutVars>
      </dgm:prSet>
      <dgm:spPr/>
    </dgm:pt>
    <dgm:pt modelId="{D2954574-EEE2-4674-9E7C-26F0915C89D6}" type="pres">
      <dgm:prSet presAssocID="{0B4ABF5B-D804-4BFF-B687-ABF6CA3939E6}" presName="spacer" presStyleCnt="0"/>
      <dgm:spPr/>
    </dgm:pt>
    <dgm:pt modelId="{3F9A58FD-0AD8-4345-BC21-2C975576312D}" type="pres">
      <dgm:prSet presAssocID="{254158A4-EA38-4037-ADC7-1767237357B4}" presName="parentText" presStyleLbl="node1" presStyleIdx="2" presStyleCnt="4">
        <dgm:presLayoutVars>
          <dgm:chMax val="0"/>
          <dgm:bulletEnabled val="1"/>
        </dgm:presLayoutVars>
      </dgm:prSet>
      <dgm:spPr/>
    </dgm:pt>
    <dgm:pt modelId="{66D33876-EDAF-4099-9BE6-29A88AE134D6}" type="pres">
      <dgm:prSet presAssocID="{327E0571-BAA0-48CA-ABF5-FFF1937AE7E3}" presName="spacer" presStyleCnt="0"/>
      <dgm:spPr/>
    </dgm:pt>
    <dgm:pt modelId="{17A79997-A56B-4729-83D9-347C6E4C3711}" type="pres">
      <dgm:prSet presAssocID="{B7319F40-4C02-403D-9C42-C0242918563A}" presName="parentText" presStyleLbl="node1" presStyleIdx="3" presStyleCnt="4">
        <dgm:presLayoutVars>
          <dgm:chMax val="0"/>
          <dgm:bulletEnabled val="1"/>
        </dgm:presLayoutVars>
      </dgm:prSet>
      <dgm:spPr/>
    </dgm:pt>
  </dgm:ptLst>
  <dgm:cxnLst>
    <dgm:cxn modelId="{D29D7412-F51E-4AEC-8B26-22417C623CB7}" type="presOf" srcId="{3F29A77F-BC7D-4B11-B54F-840CD22A4DA0}" destId="{AFFC29F7-43E2-4985-8514-07F0746FE368}" srcOrd="0" destOrd="0" presId="urn:microsoft.com/office/officeart/2005/8/layout/vList2"/>
    <dgm:cxn modelId="{44EFC62C-FC7C-4272-95E5-AF2F523112B2}" type="presOf" srcId="{B7319F40-4C02-403D-9C42-C0242918563A}" destId="{17A79997-A56B-4729-83D9-347C6E4C3711}" srcOrd="0" destOrd="0" presId="urn:microsoft.com/office/officeart/2005/8/layout/vList2"/>
    <dgm:cxn modelId="{9257FA37-F7D0-4E93-AEF4-3A668BC8B77A}" type="presOf" srcId="{254158A4-EA38-4037-ADC7-1767237357B4}" destId="{3F9A58FD-0AD8-4345-BC21-2C975576312D}" srcOrd="0" destOrd="0" presId="urn:microsoft.com/office/officeart/2005/8/layout/vList2"/>
    <dgm:cxn modelId="{3483163A-E56F-4256-BF32-D83F5E4D3F67}" srcId="{EE28292D-7FCA-4087-BA8E-41716275B649}" destId="{254158A4-EA38-4037-ADC7-1767237357B4}" srcOrd="2" destOrd="0" parTransId="{5153E8D1-10C4-40FF-98B9-A292C8930CA9}" sibTransId="{327E0571-BAA0-48CA-ABF5-FFF1937AE7E3}"/>
    <dgm:cxn modelId="{AA70C397-6A29-4178-8316-4F2DCB63D856}" type="presOf" srcId="{EE28292D-7FCA-4087-BA8E-41716275B649}" destId="{B184F8CF-74EE-4519-A22E-02422D65B5DF}" srcOrd="0" destOrd="0" presId="urn:microsoft.com/office/officeart/2005/8/layout/vList2"/>
    <dgm:cxn modelId="{494825C3-9997-43DE-9651-E05F1582263B}" srcId="{EE28292D-7FCA-4087-BA8E-41716275B649}" destId="{006A47C7-8FC0-4AAB-B3AD-AB29906694FB}" srcOrd="1" destOrd="0" parTransId="{48FAD0CA-AF37-4207-BA8D-4C3F27FA4293}" sibTransId="{0B4ABF5B-D804-4BFF-B687-ABF6CA3939E6}"/>
    <dgm:cxn modelId="{552F33F2-491F-4C3C-B5B6-6F9C8174BA02}" srcId="{EE28292D-7FCA-4087-BA8E-41716275B649}" destId="{3F29A77F-BC7D-4B11-B54F-840CD22A4DA0}" srcOrd="0" destOrd="0" parTransId="{75339757-9C6F-47F3-927A-0712C2C7CCC7}" sibTransId="{C6A7EF7E-3BB0-440D-B1BE-DABD5FB94B71}"/>
    <dgm:cxn modelId="{11EA3CF7-47D6-4F7F-8137-469377991CBF}" type="presOf" srcId="{006A47C7-8FC0-4AAB-B3AD-AB29906694FB}" destId="{E7711E93-1C77-406F-A974-9CF347FDE2BF}" srcOrd="0" destOrd="0" presId="urn:microsoft.com/office/officeart/2005/8/layout/vList2"/>
    <dgm:cxn modelId="{F8B1CBF8-F102-4D35-A23C-71F0B600FACE}" srcId="{EE28292D-7FCA-4087-BA8E-41716275B649}" destId="{B7319F40-4C02-403D-9C42-C0242918563A}" srcOrd="3" destOrd="0" parTransId="{91EEC961-01C5-4BB0-A219-7F18CC7C1E7A}" sibTransId="{9F9F67CD-9DCC-4002-8FA1-7DDDEE6ED424}"/>
    <dgm:cxn modelId="{41E8A3BE-8CF2-477A-A574-03DA4C22BE8D}" type="presParOf" srcId="{B184F8CF-74EE-4519-A22E-02422D65B5DF}" destId="{AFFC29F7-43E2-4985-8514-07F0746FE368}" srcOrd="0" destOrd="0" presId="urn:microsoft.com/office/officeart/2005/8/layout/vList2"/>
    <dgm:cxn modelId="{4C76D2B0-F12C-4B8E-89D9-FCB9389B00EF}" type="presParOf" srcId="{B184F8CF-74EE-4519-A22E-02422D65B5DF}" destId="{3E707DF9-C35C-4124-AEED-6F5D40B9C55C}" srcOrd="1" destOrd="0" presId="urn:microsoft.com/office/officeart/2005/8/layout/vList2"/>
    <dgm:cxn modelId="{8EEBF0ED-2891-4FB9-8525-2D006E4CDF48}" type="presParOf" srcId="{B184F8CF-74EE-4519-A22E-02422D65B5DF}" destId="{E7711E93-1C77-406F-A974-9CF347FDE2BF}" srcOrd="2" destOrd="0" presId="urn:microsoft.com/office/officeart/2005/8/layout/vList2"/>
    <dgm:cxn modelId="{F4423736-7F51-4935-A08A-679D8E1805E4}" type="presParOf" srcId="{B184F8CF-74EE-4519-A22E-02422D65B5DF}" destId="{D2954574-EEE2-4674-9E7C-26F0915C89D6}" srcOrd="3" destOrd="0" presId="urn:microsoft.com/office/officeart/2005/8/layout/vList2"/>
    <dgm:cxn modelId="{3940DC40-2FCC-4037-B2D7-AC95C507A78D}" type="presParOf" srcId="{B184F8CF-74EE-4519-A22E-02422D65B5DF}" destId="{3F9A58FD-0AD8-4345-BC21-2C975576312D}" srcOrd="4" destOrd="0" presId="urn:microsoft.com/office/officeart/2005/8/layout/vList2"/>
    <dgm:cxn modelId="{13DE549C-9CDD-4304-B17C-90579C01A49E}" type="presParOf" srcId="{B184F8CF-74EE-4519-A22E-02422D65B5DF}" destId="{66D33876-EDAF-4099-9BE6-29A88AE134D6}" srcOrd="5" destOrd="0" presId="urn:microsoft.com/office/officeart/2005/8/layout/vList2"/>
    <dgm:cxn modelId="{99D3784E-7169-4CD9-8868-421132F74CA1}" type="presParOf" srcId="{B184F8CF-74EE-4519-A22E-02422D65B5DF}" destId="{17A79997-A56B-4729-83D9-347C6E4C371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9A8977-1A29-4E62-8677-D6ECA7F93EF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0794C63-0B06-47E9-B2BF-EA44D9896B80}">
      <dgm:prSet/>
      <dgm:spPr/>
      <dgm:t>
        <a:bodyPr/>
        <a:lstStyle/>
        <a:p>
          <a:r>
            <a:rPr lang="da-DK">
              <a:latin typeface="Calibri Light" panose="020F0302020204030204"/>
            </a:rPr>
            <a:t>Bruger</a:t>
          </a:r>
          <a:r>
            <a:rPr lang="da-DK"/>
            <a:t> ikke sit syn når vedkommende går på trapper </a:t>
          </a:r>
          <a:endParaRPr lang="en-US"/>
        </a:p>
      </dgm:t>
    </dgm:pt>
    <dgm:pt modelId="{DE17298F-516D-4203-9062-EC31F96FB617}" type="parTrans" cxnId="{9D53E9F1-8E34-4127-99ED-CF9508748E56}">
      <dgm:prSet/>
      <dgm:spPr/>
      <dgm:t>
        <a:bodyPr/>
        <a:lstStyle/>
        <a:p>
          <a:endParaRPr lang="en-US"/>
        </a:p>
      </dgm:t>
    </dgm:pt>
    <dgm:pt modelId="{750539FE-9F7E-4E24-82DB-95A43CD44675}" type="sibTrans" cxnId="{9D53E9F1-8E34-4127-99ED-CF9508748E56}">
      <dgm:prSet/>
      <dgm:spPr/>
      <dgm:t>
        <a:bodyPr/>
        <a:lstStyle/>
        <a:p>
          <a:endParaRPr lang="en-US"/>
        </a:p>
      </dgm:t>
    </dgm:pt>
    <dgm:pt modelId="{B683E5FA-A371-4604-922E-72C1B652412F}">
      <dgm:prSet/>
      <dgm:spPr/>
      <dgm:t>
        <a:bodyPr/>
        <a:lstStyle/>
        <a:p>
          <a:pPr rtl="0"/>
          <a:r>
            <a:rPr lang="da-DK"/>
            <a:t>Opdager ikke </a:t>
          </a:r>
          <a:r>
            <a:rPr lang="da-DK">
              <a:latin typeface="Calibri Light" panose="020F0302020204030204"/>
            </a:rPr>
            <a:t>kantsten </a:t>
          </a:r>
          <a:r>
            <a:rPr lang="da-DK"/>
            <a:t>og kommer til at snuble over dem</a:t>
          </a:r>
          <a:r>
            <a:rPr lang="da-DK">
              <a:latin typeface="Calibri Light" panose="020F0302020204030204"/>
            </a:rPr>
            <a:t> </a:t>
          </a:r>
          <a:endParaRPr lang="en-US"/>
        </a:p>
      </dgm:t>
    </dgm:pt>
    <dgm:pt modelId="{FF5EB32A-13D1-450A-9DED-7442AA4A5889}" type="parTrans" cxnId="{73E7712E-3958-441D-89F6-BC5F660681B7}">
      <dgm:prSet/>
      <dgm:spPr/>
      <dgm:t>
        <a:bodyPr/>
        <a:lstStyle/>
        <a:p>
          <a:endParaRPr lang="en-US"/>
        </a:p>
      </dgm:t>
    </dgm:pt>
    <dgm:pt modelId="{6586FC4A-6D26-425F-BBF7-4923951B5801}" type="sibTrans" cxnId="{73E7712E-3958-441D-89F6-BC5F660681B7}">
      <dgm:prSet/>
      <dgm:spPr/>
      <dgm:t>
        <a:bodyPr/>
        <a:lstStyle/>
        <a:p>
          <a:endParaRPr lang="en-US"/>
        </a:p>
      </dgm:t>
    </dgm:pt>
    <dgm:pt modelId="{2C35D942-2796-485C-AA60-CD4D1780C5B3}">
      <dgm:prSet/>
      <dgm:spPr/>
      <dgm:t>
        <a:bodyPr/>
        <a:lstStyle/>
        <a:p>
          <a:pPr rtl="0"/>
          <a:r>
            <a:rPr lang="da-DK"/>
            <a:t>Svært ved at finde begyndelsen en linje eller det </a:t>
          </a:r>
          <a:r>
            <a:rPr lang="da-DK">
              <a:latin typeface="Calibri Light" panose="020F0302020204030204"/>
            </a:rPr>
            <a:t>næste </a:t>
          </a:r>
          <a:r>
            <a:rPr lang="da-DK"/>
            <a:t>ord</a:t>
          </a:r>
          <a:r>
            <a:rPr lang="da-DK">
              <a:latin typeface="Calibri Light" panose="020F0302020204030204"/>
            </a:rPr>
            <a:t> </a:t>
          </a:r>
          <a:endParaRPr lang="en-US"/>
        </a:p>
      </dgm:t>
    </dgm:pt>
    <dgm:pt modelId="{C550F00E-7FA6-4C9B-9CAE-AE999842BA16}" type="parTrans" cxnId="{6D8AB138-7470-4ED6-BD05-2DEE0680CE75}">
      <dgm:prSet/>
      <dgm:spPr/>
      <dgm:t>
        <a:bodyPr/>
        <a:lstStyle/>
        <a:p>
          <a:endParaRPr lang="en-US"/>
        </a:p>
      </dgm:t>
    </dgm:pt>
    <dgm:pt modelId="{20BD4589-E617-4373-BCA8-E50930942DF2}" type="sibTrans" cxnId="{6D8AB138-7470-4ED6-BD05-2DEE0680CE75}">
      <dgm:prSet/>
      <dgm:spPr/>
      <dgm:t>
        <a:bodyPr/>
        <a:lstStyle/>
        <a:p>
          <a:endParaRPr lang="en-US"/>
        </a:p>
      </dgm:t>
    </dgm:pt>
    <dgm:pt modelId="{5260E9FD-2A8F-4217-8101-659F7D0B98A3}">
      <dgm:prSet/>
      <dgm:spPr/>
      <dgm:t>
        <a:bodyPr/>
        <a:lstStyle/>
        <a:p>
          <a:pPr rtl="0"/>
          <a:r>
            <a:rPr lang="da-DK"/>
            <a:t>Kan støde ind i </a:t>
          </a:r>
          <a:r>
            <a:rPr lang="da-DK">
              <a:latin typeface="Calibri Light" panose="020F0302020204030204"/>
            </a:rPr>
            <a:t>dørkarme </a:t>
          </a:r>
          <a:r>
            <a:rPr lang="da-DK"/>
            <a:t>og</a:t>
          </a:r>
          <a:r>
            <a:rPr lang="da-DK">
              <a:latin typeface="Calibri Light" panose="020F0302020204030204"/>
            </a:rPr>
            <a:t> </a:t>
          </a:r>
          <a:r>
            <a:rPr lang="da-DK"/>
            <a:t> halvåbne døre</a:t>
          </a:r>
          <a:r>
            <a:rPr lang="da-DK">
              <a:latin typeface="Calibri Light" panose="020F0302020204030204"/>
            </a:rPr>
            <a:t> </a:t>
          </a:r>
          <a:endParaRPr lang="en-US"/>
        </a:p>
      </dgm:t>
    </dgm:pt>
    <dgm:pt modelId="{E0ED6B25-A9DD-46AA-86F7-946EBB4AFE0E}" type="parTrans" cxnId="{4D929A97-3C66-41F6-BB3D-A2FE45C5DA57}">
      <dgm:prSet/>
      <dgm:spPr/>
      <dgm:t>
        <a:bodyPr/>
        <a:lstStyle/>
        <a:p>
          <a:endParaRPr lang="en-US"/>
        </a:p>
      </dgm:t>
    </dgm:pt>
    <dgm:pt modelId="{0CF7ACF4-D2C0-4238-9270-7EFA8D24D810}" type="sibTrans" cxnId="{4D929A97-3C66-41F6-BB3D-A2FE45C5DA57}">
      <dgm:prSet/>
      <dgm:spPr/>
      <dgm:t>
        <a:bodyPr/>
        <a:lstStyle/>
        <a:p>
          <a:endParaRPr lang="en-US"/>
        </a:p>
      </dgm:t>
    </dgm:pt>
    <dgm:pt modelId="{101D7CDB-B914-40F1-A08F-05DF440264C8}">
      <dgm:prSet/>
      <dgm:spPr/>
      <dgm:t>
        <a:bodyPr/>
        <a:lstStyle/>
        <a:p>
          <a:pPr rtl="0"/>
          <a:r>
            <a:rPr lang="da-DK"/>
            <a:t>Svært ved at få øje på ting der bevæger sig hurtigt</a:t>
          </a:r>
          <a:r>
            <a:rPr lang="da-DK">
              <a:latin typeface="Calibri Light" panose="020F0302020204030204"/>
            </a:rPr>
            <a:t> </a:t>
          </a:r>
          <a:endParaRPr lang="en-US">
            <a:latin typeface="Calibri Light" panose="020F0302020204030204"/>
          </a:endParaRPr>
        </a:p>
      </dgm:t>
    </dgm:pt>
    <dgm:pt modelId="{83D13071-9044-4B63-923C-156E135901E1}" type="parTrans" cxnId="{D847EB62-3372-4947-942F-785EED79B4DD}">
      <dgm:prSet/>
      <dgm:spPr/>
      <dgm:t>
        <a:bodyPr/>
        <a:lstStyle/>
        <a:p>
          <a:endParaRPr lang="en-US"/>
        </a:p>
      </dgm:t>
    </dgm:pt>
    <dgm:pt modelId="{4AC621A8-B4AE-4BC8-A00D-CA69DC1464DE}" type="sibTrans" cxnId="{D847EB62-3372-4947-942F-785EED79B4DD}">
      <dgm:prSet/>
      <dgm:spPr/>
      <dgm:t>
        <a:bodyPr/>
        <a:lstStyle/>
        <a:p>
          <a:endParaRPr lang="en-US"/>
        </a:p>
      </dgm:t>
    </dgm:pt>
    <dgm:pt modelId="{76ACA731-D7A5-4359-A811-D9C28BC7F8A9}">
      <dgm:prSet/>
      <dgm:spPr/>
      <dgm:t>
        <a:bodyPr/>
        <a:lstStyle/>
        <a:p>
          <a:r>
            <a:rPr lang="da-DK"/>
            <a:t>Svært ved at følge cursoren på en skærm</a:t>
          </a:r>
          <a:endParaRPr lang="en-US"/>
        </a:p>
      </dgm:t>
    </dgm:pt>
    <dgm:pt modelId="{087E164E-7AFF-42B6-8B85-EC817A98255E}" type="parTrans" cxnId="{E7E25227-E8C6-4266-B49B-DC8ABEB9DF85}">
      <dgm:prSet/>
      <dgm:spPr/>
      <dgm:t>
        <a:bodyPr/>
        <a:lstStyle/>
        <a:p>
          <a:endParaRPr lang="en-US"/>
        </a:p>
      </dgm:t>
    </dgm:pt>
    <dgm:pt modelId="{2D7A5E1E-4690-48DA-B6D0-35B5E8D8C970}" type="sibTrans" cxnId="{E7E25227-E8C6-4266-B49B-DC8ABEB9DF85}">
      <dgm:prSet/>
      <dgm:spPr/>
      <dgm:t>
        <a:bodyPr/>
        <a:lstStyle/>
        <a:p>
          <a:endParaRPr lang="en-US"/>
        </a:p>
      </dgm:t>
    </dgm:pt>
    <dgm:pt modelId="{1FB73028-70E9-44CC-9CEF-F4237ADBE9FC}">
      <dgm:prSet phldr="0"/>
      <dgm:spPr/>
      <dgm:t>
        <a:bodyPr/>
        <a:lstStyle/>
        <a:p>
          <a:pPr rtl="0"/>
          <a:r>
            <a:rPr lang="da-DK">
              <a:latin typeface="Calibri Light" panose="020F0302020204030204"/>
            </a:rPr>
            <a:t>Svært ved at aflæse ansigtsudtryk </a:t>
          </a:r>
          <a:endParaRPr lang="da-DK"/>
        </a:p>
      </dgm:t>
    </dgm:pt>
    <dgm:pt modelId="{09534CBE-C3CE-4B1A-AEEB-9197C7436A79}" type="parTrans" cxnId="{2ECABDD6-7496-4E64-8B82-30BA36910FBF}">
      <dgm:prSet/>
      <dgm:spPr/>
      <dgm:t>
        <a:bodyPr/>
        <a:lstStyle/>
        <a:p>
          <a:endParaRPr lang="en-US"/>
        </a:p>
      </dgm:t>
    </dgm:pt>
    <dgm:pt modelId="{2D445DDF-576C-4BE8-8BB0-F164E023C587}" type="sibTrans" cxnId="{2ECABDD6-7496-4E64-8B82-30BA36910FBF}">
      <dgm:prSet/>
      <dgm:spPr/>
      <dgm:t>
        <a:bodyPr/>
        <a:lstStyle/>
        <a:p>
          <a:endParaRPr lang="en-US"/>
        </a:p>
      </dgm:t>
    </dgm:pt>
    <dgm:pt modelId="{1BB35E03-0492-4A33-AA4E-7A077E40FF12}" type="pres">
      <dgm:prSet presAssocID="{A59A8977-1A29-4E62-8677-D6ECA7F93EF5}" presName="diagram" presStyleCnt="0">
        <dgm:presLayoutVars>
          <dgm:dir/>
          <dgm:resizeHandles val="exact"/>
        </dgm:presLayoutVars>
      </dgm:prSet>
      <dgm:spPr/>
    </dgm:pt>
    <dgm:pt modelId="{D4D444D9-06FE-4C42-A16F-A268F3290565}" type="pres">
      <dgm:prSet presAssocID="{F0794C63-0B06-47E9-B2BF-EA44D9896B80}" presName="node" presStyleLbl="node1" presStyleIdx="0" presStyleCnt="7">
        <dgm:presLayoutVars>
          <dgm:bulletEnabled val="1"/>
        </dgm:presLayoutVars>
      </dgm:prSet>
      <dgm:spPr/>
    </dgm:pt>
    <dgm:pt modelId="{37FEEAE0-1B4F-4D82-9EE4-D95DB3D2CB66}" type="pres">
      <dgm:prSet presAssocID="{750539FE-9F7E-4E24-82DB-95A43CD44675}" presName="sibTrans" presStyleCnt="0"/>
      <dgm:spPr/>
    </dgm:pt>
    <dgm:pt modelId="{BBCF9A1E-60BE-4AFF-9C0F-38EAF0F512C3}" type="pres">
      <dgm:prSet presAssocID="{B683E5FA-A371-4604-922E-72C1B652412F}" presName="node" presStyleLbl="node1" presStyleIdx="1" presStyleCnt="7">
        <dgm:presLayoutVars>
          <dgm:bulletEnabled val="1"/>
        </dgm:presLayoutVars>
      </dgm:prSet>
      <dgm:spPr/>
    </dgm:pt>
    <dgm:pt modelId="{384FF46D-3CA6-4550-AC06-3647A2E1A7FE}" type="pres">
      <dgm:prSet presAssocID="{6586FC4A-6D26-425F-BBF7-4923951B5801}" presName="sibTrans" presStyleCnt="0"/>
      <dgm:spPr/>
    </dgm:pt>
    <dgm:pt modelId="{B31EFC5C-4174-438E-A829-5A85333CF039}" type="pres">
      <dgm:prSet presAssocID="{2C35D942-2796-485C-AA60-CD4D1780C5B3}" presName="node" presStyleLbl="node1" presStyleIdx="2" presStyleCnt="7">
        <dgm:presLayoutVars>
          <dgm:bulletEnabled val="1"/>
        </dgm:presLayoutVars>
      </dgm:prSet>
      <dgm:spPr/>
    </dgm:pt>
    <dgm:pt modelId="{59E01F02-E27E-4B10-B7DB-DB11E473554E}" type="pres">
      <dgm:prSet presAssocID="{20BD4589-E617-4373-BCA8-E50930942DF2}" presName="sibTrans" presStyleCnt="0"/>
      <dgm:spPr/>
    </dgm:pt>
    <dgm:pt modelId="{FBF99470-6431-431B-BCCA-1B83BE31024D}" type="pres">
      <dgm:prSet presAssocID="{5260E9FD-2A8F-4217-8101-659F7D0B98A3}" presName="node" presStyleLbl="node1" presStyleIdx="3" presStyleCnt="7">
        <dgm:presLayoutVars>
          <dgm:bulletEnabled val="1"/>
        </dgm:presLayoutVars>
      </dgm:prSet>
      <dgm:spPr/>
    </dgm:pt>
    <dgm:pt modelId="{DEFE9D94-9C52-4C67-89D0-83556763B5E8}" type="pres">
      <dgm:prSet presAssocID="{0CF7ACF4-D2C0-4238-9270-7EFA8D24D810}" presName="sibTrans" presStyleCnt="0"/>
      <dgm:spPr/>
    </dgm:pt>
    <dgm:pt modelId="{B6BE06BF-EE15-481F-8AAC-7DADF334CF05}" type="pres">
      <dgm:prSet presAssocID="{101D7CDB-B914-40F1-A08F-05DF440264C8}" presName="node" presStyleLbl="node1" presStyleIdx="4" presStyleCnt="7">
        <dgm:presLayoutVars>
          <dgm:bulletEnabled val="1"/>
        </dgm:presLayoutVars>
      </dgm:prSet>
      <dgm:spPr/>
    </dgm:pt>
    <dgm:pt modelId="{5C6B8744-C585-4D63-B801-D2D7DBAB6670}" type="pres">
      <dgm:prSet presAssocID="{4AC621A8-B4AE-4BC8-A00D-CA69DC1464DE}" presName="sibTrans" presStyleCnt="0"/>
      <dgm:spPr/>
    </dgm:pt>
    <dgm:pt modelId="{4BFD8AD4-5F24-447F-987E-3A8622F3E2A7}" type="pres">
      <dgm:prSet presAssocID="{76ACA731-D7A5-4359-A811-D9C28BC7F8A9}" presName="node" presStyleLbl="node1" presStyleIdx="5" presStyleCnt="7">
        <dgm:presLayoutVars>
          <dgm:bulletEnabled val="1"/>
        </dgm:presLayoutVars>
      </dgm:prSet>
      <dgm:spPr/>
    </dgm:pt>
    <dgm:pt modelId="{A2162575-C34F-4AFA-B56C-D5D30832E67F}" type="pres">
      <dgm:prSet presAssocID="{2D7A5E1E-4690-48DA-B6D0-35B5E8D8C970}" presName="sibTrans" presStyleCnt="0"/>
      <dgm:spPr/>
    </dgm:pt>
    <dgm:pt modelId="{3CB7AD61-135E-4143-8523-1B30A1941663}" type="pres">
      <dgm:prSet presAssocID="{1FB73028-70E9-44CC-9CEF-F4237ADBE9FC}" presName="node" presStyleLbl="node1" presStyleIdx="6" presStyleCnt="7">
        <dgm:presLayoutVars>
          <dgm:bulletEnabled val="1"/>
        </dgm:presLayoutVars>
      </dgm:prSet>
      <dgm:spPr/>
    </dgm:pt>
  </dgm:ptLst>
  <dgm:cxnLst>
    <dgm:cxn modelId="{FAF9B809-4E81-4ACD-BC49-8BFECF9C52DA}" type="presOf" srcId="{101D7CDB-B914-40F1-A08F-05DF440264C8}" destId="{B6BE06BF-EE15-481F-8AAC-7DADF334CF05}" srcOrd="0" destOrd="0" presId="urn:microsoft.com/office/officeart/2005/8/layout/default"/>
    <dgm:cxn modelId="{E7E25227-E8C6-4266-B49B-DC8ABEB9DF85}" srcId="{A59A8977-1A29-4E62-8677-D6ECA7F93EF5}" destId="{76ACA731-D7A5-4359-A811-D9C28BC7F8A9}" srcOrd="5" destOrd="0" parTransId="{087E164E-7AFF-42B6-8B85-EC817A98255E}" sibTransId="{2D7A5E1E-4690-48DA-B6D0-35B5E8D8C970}"/>
    <dgm:cxn modelId="{73E7712E-3958-441D-89F6-BC5F660681B7}" srcId="{A59A8977-1A29-4E62-8677-D6ECA7F93EF5}" destId="{B683E5FA-A371-4604-922E-72C1B652412F}" srcOrd="1" destOrd="0" parTransId="{FF5EB32A-13D1-450A-9DED-7442AA4A5889}" sibTransId="{6586FC4A-6D26-425F-BBF7-4923951B5801}"/>
    <dgm:cxn modelId="{6D8AB138-7470-4ED6-BD05-2DEE0680CE75}" srcId="{A59A8977-1A29-4E62-8677-D6ECA7F93EF5}" destId="{2C35D942-2796-485C-AA60-CD4D1780C5B3}" srcOrd="2" destOrd="0" parTransId="{C550F00E-7FA6-4C9B-9CAE-AE999842BA16}" sibTransId="{20BD4589-E617-4373-BCA8-E50930942DF2}"/>
    <dgm:cxn modelId="{D847EB62-3372-4947-942F-785EED79B4DD}" srcId="{A59A8977-1A29-4E62-8677-D6ECA7F93EF5}" destId="{101D7CDB-B914-40F1-A08F-05DF440264C8}" srcOrd="4" destOrd="0" parTransId="{83D13071-9044-4B63-923C-156E135901E1}" sibTransId="{4AC621A8-B4AE-4BC8-A00D-CA69DC1464DE}"/>
    <dgm:cxn modelId="{28936747-CD33-4FEF-B7B1-C88C029FBA3C}" type="presOf" srcId="{B683E5FA-A371-4604-922E-72C1B652412F}" destId="{BBCF9A1E-60BE-4AFF-9C0F-38EAF0F512C3}" srcOrd="0" destOrd="0" presId="urn:microsoft.com/office/officeart/2005/8/layout/default"/>
    <dgm:cxn modelId="{90362668-FC8E-4EAE-B1CE-D99C1BA1AE16}" type="presOf" srcId="{F0794C63-0B06-47E9-B2BF-EA44D9896B80}" destId="{D4D444D9-06FE-4C42-A16F-A268F3290565}" srcOrd="0" destOrd="0" presId="urn:microsoft.com/office/officeart/2005/8/layout/default"/>
    <dgm:cxn modelId="{7435C551-7769-43AE-8D8B-F2BE664A0BE5}" type="presOf" srcId="{A59A8977-1A29-4E62-8677-D6ECA7F93EF5}" destId="{1BB35E03-0492-4A33-AA4E-7A077E40FF12}" srcOrd="0" destOrd="0" presId="urn:microsoft.com/office/officeart/2005/8/layout/default"/>
    <dgm:cxn modelId="{34A0A18C-31C5-4F42-85EC-B164CBA87736}" type="presOf" srcId="{76ACA731-D7A5-4359-A811-D9C28BC7F8A9}" destId="{4BFD8AD4-5F24-447F-987E-3A8622F3E2A7}" srcOrd="0" destOrd="0" presId="urn:microsoft.com/office/officeart/2005/8/layout/default"/>
    <dgm:cxn modelId="{4D929A97-3C66-41F6-BB3D-A2FE45C5DA57}" srcId="{A59A8977-1A29-4E62-8677-D6ECA7F93EF5}" destId="{5260E9FD-2A8F-4217-8101-659F7D0B98A3}" srcOrd="3" destOrd="0" parTransId="{E0ED6B25-A9DD-46AA-86F7-946EBB4AFE0E}" sibTransId="{0CF7ACF4-D2C0-4238-9270-7EFA8D24D810}"/>
    <dgm:cxn modelId="{8027DFC5-26AF-4405-96AD-B4379B6F744C}" type="presOf" srcId="{1FB73028-70E9-44CC-9CEF-F4237ADBE9FC}" destId="{3CB7AD61-135E-4143-8523-1B30A1941663}" srcOrd="0" destOrd="0" presId="urn:microsoft.com/office/officeart/2005/8/layout/default"/>
    <dgm:cxn modelId="{2ECABDD6-7496-4E64-8B82-30BA36910FBF}" srcId="{A59A8977-1A29-4E62-8677-D6ECA7F93EF5}" destId="{1FB73028-70E9-44CC-9CEF-F4237ADBE9FC}" srcOrd="6" destOrd="0" parTransId="{09534CBE-C3CE-4B1A-AEEB-9197C7436A79}" sibTransId="{2D445DDF-576C-4BE8-8BB0-F164E023C587}"/>
    <dgm:cxn modelId="{FC0DC2E0-4053-495B-A510-E06031DD1868}" type="presOf" srcId="{2C35D942-2796-485C-AA60-CD4D1780C5B3}" destId="{B31EFC5C-4174-438E-A829-5A85333CF039}" srcOrd="0" destOrd="0" presId="urn:microsoft.com/office/officeart/2005/8/layout/default"/>
    <dgm:cxn modelId="{9D53E9F1-8E34-4127-99ED-CF9508748E56}" srcId="{A59A8977-1A29-4E62-8677-D6ECA7F93EF5}" destId="{F0794C63-0B06-47E9-B2BF-EA44D9896B80}" srcOrd="0" destOrd="0" parTransId="{DE17298F-516D-4203-9062-EC31F96FB617}" sibTransId="{750539FE-9F7E-4E24-82DB-95A43CD44675}"/>
    <dgm:cxn modelId="{183BA9F6-B86A-4273-A8C5-E12EBBC713BB}" type="presOf" srcId="{5260E9FD-2A8F-4217-8101-659F7D0B98A3}" destId="{FBF99470-6431-431B-BCCA-1B83BE31024D}" srcOrd="0" destOrd="0" presId="urn:microsoft.com/office/officeart/2005/8/layout/default"/>
    <dgm:cxn modelId="{7A81DA79-8F3E-45AE-A6EB-D1054D742FB0}" type="presParOf" srcId="{1BB35E03-0492-4A33-AA4E-7A077E40FF12}" destId="{D4D444D9-06FE-4C42-A16F-A268F3290565}" srcOrd="0" destOrd="0" presId="urn:microsoft.com/office/officeart/2005/8/layout/default"/>
    <dgm:cxn modelId="{F1381544-3D29-4149-B205-DD13CE61684C}" type="presParOf" srcId="{1BB35E03-0492-4A33-AA4E-7A077E40FF12}" destId="{37FEEAE0-1B4F-4D82-9EE4-D95DB3D2CB66}" srcOrd="1" destOrd="0" presId="urn:microsoft.com/office/officeart/2005/8/layout/default"/>
    <dgm:cxn modelId="{40B656A9-7A9A-4F97-827A-7CFB10EDEBDE}" type="presParOf" srcId="{1BB35E03-0492-4A33-AA4E-7A077E40FF12}" destId="{BBCF9A1E-60BE-4AFF-9C0F-38EAF0F512C3}" srcOrd="2" destOrd="0" presId="urn:microsoft.com/office/officeart/2005/8/layout/default"/>
    <dgm:cxn modelId="{3530D656-4119-462C-8BF8-E9E8A13FFBE2}" type="presParOf" srcId="{1BB35E03-0492-4A33-AA4E-7A077E40FF12}" destId="{384FF46D-3CA6-4550-AC06-3647A2E1A7FE}" srcOrd="3" destOrd="0" presId="urn:microsoft.com/office/officeart/2005/8/layout/default"/>
    <dgm:cxn modelId="{9CF69E7A-B1C3-41C0-A3E2-77E131421CE9}" type="presParOf" srcId="{1BB35E03-0492-4A33-AA4E-7A077E40FF12}" destId="{B31EFC5C-4174-438E-A829-5A85333CF039}" srcOrd="4" destOrd="0" presId="urn:microsoft.com/office/officeart/2005/8/layout/default"/>
    <dgm:cxn modelId="{79DBE1CC-6459-46DE-BC0D-7737234C0538}" type="presParOf" srcId="{1BB35E03-0492-4A33-AA4E-7A077E40FF12}" destId="{59E01F02-E27E-4B10-B7DB-DB11E473554E}" srcOrd="5" destOrd="0" presId="urn:microsoft.com/office/officeart/2005/8/layout/default"/>
    <dgm:cxn modelId="{5EEF672D-32EF-4636-AD51-5AA425B32517}" type="presParOf" srcId="{1BB35E03-0492-4A33-AA4E-7A077E40FF12}" destId="{FBF99470-6431-431B-BCCA-1B83BE31024D}" srcOrd="6" destOrd="0" presId="urn:microsoft.com/office/officeart/2005/8/layout/default"/>
    <dgm:cxn modelId="{F4D81EF3-FA58-4E3A-8CCB-70396980DD38}" type="presParOf" srcId="{1BB35E03-0492-4A33-AA4E-7A077E40FF12}" destId="{DEFE9D94-9C52-4C67-89D0-83556763B5E8}" srcOrd="7" destOrd="0" presId="urn:microsoft.com/office/officeart/2005/8/layout/default"/>
    <dgm:cxn modelId="{4CD8E025-7FB7-48F2-8C9F-A9326F5BA3EB}" type="presParOf" srcId="{1BB35E03-0492-4A33-AA4E-7A077E40FF12}" destId="{B6BE06BF-EE15-481F-8AAC-7DADF334CF05}" srcOrd="8" destOrd="0" presId="urn:microsoft.com/office/officeart/2005/8/layout/default"/>
    <dgm:cxn modelId="{6F0E3B3F-2116-4905-875A-619C686B9D37}" type="presParOf" srcId="{1BB35E03-0492-4A33-AA4E-7A077E40FF12}" destId="{5C6B8744-C585-4D63-B801-D2D7DBAB6670}" srcOrd="9" destOrd="0" presId="urn:microsoft.com/office/officeart/2005/8/layout/default"/>
    <dgm:cxn modelId="{58C60A62-09EA-47BA-BBCB-D4E1CFFD2E24}" type="presParOf" srcId="{1BB35E03-0492-4A33-AA4E-7A077E40FF12}" destId="{4BFD8AD4-5F24-447F-987E-3A8622F3E2A7}" srcOrd="10" destOrd="0" presId="urn:microsoft.com/office/officeart/2005/8/layout/default"/>
    <dgm:cxn modelId="{EFB44B1B-E938-44DE-8612-98E07A1C11B1}" type="presParOf" srcId="{1BB35E03-0492-4A33-AA4E-7A077E40FF12}" destId="{A2162575-C34F-4AFA-B56C-D5D30832E67F}" srcOrd="11" destOrd="0" presId="urn:microsoft.com/office/officeart/2005/8/layout/default"/>
    <dgm:cxn modelId="{9D5465F7-D373-47B1-B088-1E43736655D8}" type="presParOf" srcId="{1BB35E03-0492-4A33-AA4E-7A077E40FF12}" destId="{3CB7AD61-135E-4143-8523-1B30A194166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EFC37A-EDF7-4583-8EC0-37C7C02CA56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0ACDD99-FD3F-4175-B12E-24CE10828547}">
      <dgm:prSet/>
      <dgm:spPr/>
      <dgm:t>
        <a:bodyPr/>
        <a:lstStyle/>
        <a:p>
          <a:r>
            <a:rPr lang="da-DK">
              <a:latin typeface="Calibri Light" panose="020F0302020204030204"/>
            </a:rPr>
            <a:t>Bruger</a:t>
          </a:r>
          <a:r>
            <a:rPr lang="da-DK"/>
            <a:t> sit syn anderledes end man ville forvente?</a:t>
          </a:r>
          <a:endParaRPr lang="en-US"/>
        </a:p>
      </dgm:t>
    </dgm:pt>
    <dgm:pt modelId="{646D7458-76F4-428C-ABC7-C4A40A7AD5BC}" type="parTrans" cxnId="{D25F2DB2-8952-4FAD-B1FE-0C9EA65A6591}">
      <dgm:prSet/>
      <dgm:spPr/>
      <dgm:t>
        <a:bodyPr/>
        <a:lstStyle/>
        <a:p>
          <a:endParaRPr lang="en-US"/>
        </a:p>
      </dgm:t>
    </dgm:pt>
    <dgm:pt modelId="{10C10EF4-9F28-44C2-B980-36DA038B15D0}" type="sibTrans" cxnId="{D25F2DB2-8952-4FAD-B1FE-0C9EA65A6591}">
      <dgm:prSet/>
      <dgm:spPr/>
      <dgm:t>
        <a:bodyPr/>
        <a:lstStyle/>
        <a:p>
          <a:endParaRPr lang="en-US"/>
        </a:p>
      </dgm:t>
    </dgm:pt>
    <dgm:pt modelId="{C39127AE-221B-4647-825E-4666FA8E0D04}">
      <dgm:prSet/>
      <dgm:spPr/>
      <dgm:t>
        <a:bodyPr/>
        <a:lstStyle/>
        <a:p>
          <a:r>
            <a:rPr lang="da-DK"/>
            <a:t>Slukker for opmærksomheden i store forsamlinger eller på travle steder?</a:t>
          </a:r>
          <a:endParaRPr lang="en-US"/>
        </a:p>
      </dgm:t>
    </dgm:pt>
    <dgm:pt modelId="{B711AA49-8467-4C21-99D0-67C1C03844BE}" type="parTrans" cxnId="{9131D420-5039-404F-9125-C10A156E3A3E}">
      <dgm:prSet/>
      <dgm:spPr/>
      <dgm:t>
        <a:bodyPr/>
        <a:lstStyle/>
        <a:p>
          <a:endParaRPr lang="en-US"/>
        </a:p>
      </dgm:t>
    </dgm:pt>
    <dgm:pt modelId="{ECADBDDC-98BD-422A-A216-630857F46D80}" type="sibTrans" cxnId="{9131D420-5039-404F-9125-C10A156E3A3E}">
      <dgm:prSet/>
      <dgm:spPr/>
      <dgm:t>
        <a:bodyPr/>
        <a:lstStyle/>
        <a:p>
          <a:endParaRPr lang="en-US"/>
        </a:p>
      </dgm:t>
    </dgm:pt>
    <dgm:pt modelId="{88AA46F9-573F-43B6-B2AE-89954213E506}">
      <dgm:prSet/>
      <dgm:spPr/>
      <dgm:t>
        <a:bodyPr/>
        <a:lstStyle/>
        <a:p>
          <a:r>
            <a:rPr lang="da-DK"/>
            <a:t>Ser bedre på nogle tidspunkter og dårligere på andre?</a:t>
          </a:r>
          <a:endParaRPr lang="en-US"/>
        </a:p>
      </dgm:t>
    </dgm:pt>
    <dgm:pt modelId="{E8035EC2-E0B8-4949-92C4-F5FA492B3CA5}" type="parTrans" cxnId="{7615BD6E-28F9-4455-85AE-A29B3C177A2F}">
      <dgm:prSet/>
      <dgm:spPr/>
      <dgm:t>
        <a:bodyPr/>
        <a:lstStyle/>
        <a:p>
          <a:endParaRPr lang="en-US"/>
        </a:p>
      </dgm:t>
    </dgm:pt>
    <dgm:pt modelId="{19C8457E-D7FE-4CFA-B2C1-86500F24C72F}" type="sibTrans" cxnId="{7615BD6E-28F9-4455-85AE-A29B3C177A2F}">
      <dgm:prSet/>
      <dgm:spPr/>
      <dgm:t>
        <a:bodyPr/>
        <a:lstStyle/>
        <a:p>
          <a:endParaRPr lang="en-US"/>
        </a:p>
      </dgm:t>
    </dgm:pt>
    <dgm:pt modelId="{FFA1CF8E-38FE-416D-ACAE-4B11303AB78D}">
      <dgm:prSet/>
      <dgm:spPr/>
      <dgm:t>
        <a:bodyPr/>
        <a:lstStyle/>
        <a:p>
          <a:r>
            <a:rPr lang="da-DK"/>
            <a:t>Bruger sit syn bedre derhjemme end andre steder?</a:t>
          </a:r>
          <a:endParaRPr lang="en-US"/>
        </a:p>
      </dgm:t>
    </dgm:pt>
    <dgm:pt modelId="{9C33C190-068A-46CD-BD16-EF54C4424673}" type="parTrans" cxnId="{B08FE2D3-5829-45A5-A7C1-52B8D921644C}">
      <dgm:prSet/>
      <dgm:spPr/>
      <dgm:t>
        <a:bodyPr/>
        <a:lstStyle/>
        <a:p>
          <a:endParaRPr lang="en-US"/>
        </a:p>
      </dgm:t>
    </dgm:pt>
    <dgm:pt modelId="{8F2EDC8B-E7C2-4AC4-BD62-D8CC60016DF6}" type="sibTrans" cxnId="{B08FE2D3-5829-45A5-A7C1-52B8D921644C}">
      <dgm:prSet/>
      <dgm:spPr/>
      <dgm:t>
        <a:bodyPr/>
        <a:lstStyle/>
        <a:p>
          <a:endParaRPr lang="en-US"/>
        </a:p>
      </dgm:t>
    </dgm:pt>
    <dgm:pt modelId="{AAE5DA44-C790-4D64-BD10-07CD7FF60212}">
      <dgm:prSet/>
      <dgm:spPr/>
      <dgm:t>
        <a:bodyPr/>
        <a:lstStyle/>
        <a:p>
          <a:r>
            <a:rPr lang="da-DK"/>
            <a:t>Det tager længere tid at finde noget, du viser ham/hende, end du ville forvente?</a:t>
          </a:r>
          <a:endParaRPr lang="en-US"/>
        </a:p>
      </dgm:t>
    </dgm:pt>
    <dgm:pt modelId="{D04E7CE3-63C4-4D63-8ABE-5A54CF4403E8}" type="parTrans" cxnId="{C0D847DE-7E2B-46B3-B590-B6859770D3F9}">
      <dgm:prSet/>
      <dgm:spPr/>
      <dgm:t>
        <a:bodyPr/>
        <a:lstStyle/>
        <a:p>
          <a:endParaRPr lang="en-US"/>
        </a:p>
      </dgm:t>
    </dgm:pt>
    <dgm:pt modelId="{2097483F-A4FD-4C50-B123-0538171D4A14}" type="sibTrans" cxnId="{C0D847DE-7E2B-46B3-B590-B6859770D3F9}">
      <dgm:prSet/>
      <dgm:spPr/>
      <dgm:t>
        <a:bodyPr/>
        <a:lstStyle/>
        <a:p>
          <a:endParaRPr lang="en-US"/>
        </a:p>
      </dgm:t>
    </dgm:pt>
    <dgm:pt modelId="{4F672AD2-EDC0-469D-A0D9-3B049BFC2712}" type="pres">
      <dgm:prSet presAssocID="{B5EFC37A-EDF7-4583-8EC0-37C7C02CA56F}" presName="diagram" presStyleCnt="0">
        <dgm:presLayoutVars>
          <dgm:dir/>
          <dgm:resizeHandles val="exact"/>
        </dgm:presLayoutVars>
      </dgm:prSet>
      <dgm:spPr/>
    </dgm:pt>
    <dgm:pt modelId="{8047889B-D6B4-4B36-BCB8-EAE6569944E1}" type="pres">
      <dgm:prSet presAssocID="{20ACDD99-FD3F-4175-B12E-24CE10828547}" presName="node" presStyleLbl="node1" presStyleIdx="0" presStyleCnt="5">
        <dgm:presLayoutVars>
          <dgm:bulletEnabled val="1"/>
        </dgm:presLayoutVars>
      </dgm:prSet>
      <dgm:spPr/>
    </dgm:pt>
    <dgm:pt modelId="{BB183F10-F0A5-48F7-A98C-317F0357E9B0}" type="pres">
      <dgm:prSet presAssocID="{10C10EF4-9F28-44C2-B980-36DA038B15D0}" presName="sibTrans" presStyleCnt="0"/>
      <dgm:spPr/>
    </dgm:pt>
    <dgm:pt modelId="{BEBA30A9-286F-48BF-A897-FA15695607F8}" type="pres">
      <dgm:prSet presAssocID="{C39127AE-221B-4647-825E-4666FA8E0D04}" presName="node" presStyleLbl="node1" presStyleIdx="1" presStyleCnt="5">
        <dgm:presLayoutVars>
          <dgm:bulletEnabled val="1"/>
        </dgm:presLayoutVars>
      </dgm:prSet>
      <dgm:spPr/>
    </dgm:pt>
    <dgm:pt modelId="{51E4BA82-2FE2-41A1-AA04-F970C5D0C974}" type="pres">
      <dgm:prSet presAssocID="{ECADBDDC-98BD-422A-A216-630857F46D80}" presName="sibTrans" presStyleCnt="0"/>
      <dgm:spPr/>
    </dgm:pt>
    <dgm:pt modelId="{2887329B-396A-4F4C-998C-7A7B88D957D5}" type="pres">
      <dgm:prSet presAssocID="{88AA46F9-573F-43B6-B2AE-89954213E506}" presName="node" presStyleLbl="node1" presStyleIdx="2" presStyleCnt="5">
        <dgm:presLayoutVars>
          <dgm:bulletEnabled val="1"/>
        </dgm:presLayoutVars>
      </dgm:prSet>
      <dgm:spPr/>
    </dgm:pt>
    <dgm:pt modelId="{D6486392-C750-42EB-A3D5-53D17493DC7A}" type="pres">
      <dgm:prSet presAssocID="{19C8457E-D7FE-4CFA-B2C1-86500F24C72F}" presName="sibTrans" presStyleCnt="0"/>
      <dgm:spPr/>
    </dgm:pt>
    <dgm:pt modelId="{0F2694B0-2D9D-4ACF-B82B-CFD29C7FE4F8}" type="pres">
      <dgm:prSet presAssocID="{FFA1CF8E-38FE-416D-ACAE-4B11303AB78D}" presName="node" presStyleLbl="node1" presStyleIdx="3" presStyleCnt="5">
        <dgm:presLayoutVars>
          <dgm:bulletEnabled val="1"/>
        </dgm:presLayoutVars>
      </dgm:prSet>
      <dgm:spPr/>
    </dgm:pt>
    <dgm:pt modelId="{BD565E79-01AF-4750-AE28-E35BFF4A29FA}" type="pres">
      <dgm:prSet presAssocID="{8F2EDC8B-E7C2-4AC4-BD62-D8CC60016DF6}" presName="sibTrans" presStyleCnt="0"/>
      <dgm:spPr/>
    </dgm:pt>
    <dgm:pt modelId="{C1AD3542-9381-4C9E-A79C-7CBEA9768550}" type="pres">
      <dgm:prSet presAssocID="{AAE5DA44-C790-4D64-BD10-07CD7FF60212}" presName="node" presStyleLbl="node1" presStyleIdx="4" presStyleCnt="5">
        <dgm:presLayoutVars>
          <dgm:bulletEnabled val="1"/>
        </dgm:presLayoutVars>
      </dgm:prSet>
      <dgm:spPr/>
    </dgm:pt>
  </dgm:ptLst>
  <dgm:cxnLst>
    <dgm:cxn modelId="{AE2DC81D-29F0-4496-B135-7F554603556D}" type="presOf" srcId="{20ACDD99-FD3F-4175-B12E-24CE10828547}" destId="{8047889B-D6B4-4B36-BCB8-EAE6569944E1}" srcOrd="0" destOrd="0" presId="urn:microsoft.com/office/officeart/2005/8/layout/default"/>
    <dgm:cxn modelId="{9131D420-5039-404F-9125-C10A156E3A3E}" srcId="{B5EFC37A-EDF7-4583-8EC0-37C7C02CA56F}" destId="{C39127AE-221B-4647-825E-4666FA8E0D04}" srcOrd="1" destOrd="0" parTransId="{B711AA49-8467-4C21-99D0-67C1C03844BE}" sibTransId="{ECADBDDC-98BD-422A-A216-630857F46D80}"/>
    <dgm:cxn modelId="{397BE131-A7CE-4445-B198-164F5FB0C937}" type="presOf" srcId="{B5EFC37A-EDF7-4583-8EC0-37C7C02CA56F}" destId="{4F672AD2-EDC0-469D-A0D9-3B049BFC2712}" srcOrd="0" destOrd="0" presId="urn:microsoft.com/office/officeart/2005/8/layout/default"/>
    <dgm:cxn modelId="{7615BD6E-28F9-4455-85AE-A29B3C177A2F}" srcId="{B5EFC37A-EDF7-4583-8EC0-37C7C02CA56F}" destId="{88AA46F9-573F-43B6-B2AE-89954213E506}" srcOrd="2" destOrd="0" parTransId="{E8035EC2-E0B8-4949-92C4-F5FA492B3CA5}" sibTransId="{19C8457E-D7FE-4CFA-B2C1-86500F24C72F}"/>
    <dgm:cxn modelId="{1C4E027A-3817-40C1-A503-8E1140DF29FB}" type="presOf" srcId="{FFA1CF8E-38FE-416D-ACAE-4B11303AB78D}" destId="{0F2694B0-2D9D-4ACF-B82B-CFD29C7FE4F8}" srcOrd="0" destOrd="0" presId="urn:microsoft.com/office/officeart/2005/8/layout/default"/>
    <dgm:cxn modelId="{38D6F883-7C45-4133-88F8-4F52730DF207}" type="presOf" srcId="{C39127AE-221B-4647-825E-4666FA8E0D04}" destId="{BEBA30A9-286F-48BF-A897-FA15695607F8}" srcOrd="0" destOrd="0" presId="urn:microsoft.com/office/officeart/2005/8/layout/default"/>
    <dgm:cxn modelId="{8ACED6A4-B193-4855-8064-2658DC14831B}" type="presOf" srcId="{AAE5DA44-C790-4D64-BD10-07CD7FF60212}" destId="{C1AD3542-9381-4C9E-A79C-7CBEA9768550}" srcOrd="0" destOrd="0" presId="urn:microsoft.com/office/officeart/2005/8/layout/default"/>
    <dgm:cxn modelId="{D25F2DB2-8952-4FAD-B1FE-0C9EA65A6591}" srcId="{B5EFC37A-EDF7-4583-8EC0-37C7C02CA56F}" destId="{20ACDD99-FD3F-4175-B12E-24CE10828547}" srcOrd="0" destOrd="0" parTransId="{646D7458-76F4-428C-ABC7-C4A40A7AD5BC}" sibTransId="{10C10EF4-9F28-44C2-B980-36DA038B15D0}"/>
    <dgm:cxn modelId="{B08FE2D3-5829-45A5-A7C1-52B8D921644C}" srcId="{B5EFC37A-EDF7-4583-8EC0-37C7C02CA56F}" destId="{FFA1CF8E-38FE-416D-ACAE-4B11303AB78D}" srcOrd="3" destOrd="0" parTransId="{9C33C190-068A-46CD-BD16-EF54C4424673}" sibTransId="{8F2EDC8B-E7C2-4AC4-BD62-D8CC60016DF6}"/>
    <dgm:cxn modelId="{C0D847DE-7E2B-46B3-B590-B6859770D3F9}" srcId="{B5EFC37A-EDF7-4583-8EC0-37C7C02CA56F}" destId="{AAE5DA44-C790-4D64-BD10-07CD7FF60212}" srcOrd="4" destOrd="0" parTransId="{D04E7CE3-63C4-4D63-8ABE-5A54CF4403E8}" sibTransId="{2097483F-A4FD-4C50-B123-0538171D4A14}"/>
    <dgm:cxn modelId="{C49B88E2-803D-4A85-878D-F15DD8F35116}" type="presOf" srcId="{88AA46F9-573F-43B6-B2AE-89954213E506}" destId="{2887329B-396A-4F4C-998C-7A7B88D957D5}" srcOrd="0" destOrd="0" presId="urn:microsoft.com/office/officeart/2005/8/layout/default"/>
    <dgm:cxn modelId="{64F4B8DD-2D43-467C-A8B9-05D6578FC5FD}" type="presParOf" srcId="{4F672AD2-EDC0-469D-A0D9-3B049BFC2712}" destId="{8047889B-D6B4-4B36-BCB8-EAE6569944E1}" srcOrd="0" destOrd="0" presId="urn:microsoft.com/office/officeart/2005/8/layout/default"/>
    <dgm:cxn modelId="{975BA9F9-5AEA-4093-9C42-FD407FA049D6}" type="presParOf" srcId="{4F672AD2-EDC0-469D-A0D9-3B049BFC2712}" destId="{BB183F10-F0A5-48F7-A98C-317F0357E9B0}" srcOrd="1" destOrd="0" presId="urn:microsoft.com/office/officeart/2005/8/layout/default"/>
    <dgm:cxn modelId="{D51D5C9D-98B5-4E8A-9AC8-207DAE78FF20}" type="presParOf" srcId="{4F672AD2-EDC0-469D-A0D9-3B049BFC2712}" destId="{BEBA30A9-286F-48BF-A897-FA15695607F8}" srcOrd="2" destOrd="0" presId="urn:microsoft.com/office/officeart/2005/8/layout/default"/>
    <dgm:cxn modelId="{F843B818-663B-4271-AEA0-273EEC940955}" type="presParOf" srcId="{4F672AD2-EDC0-469D-A0D9-3B049BFC2712}" destId="{51E4BA82-2FE2-41A1-AA04-F970C5D0C974}" srcOrd="3" destOrd="0" presId="urn:microsoft.com/office/officeart/2005/8/layout/default"/>
    <dgm:cxn modelId="{7408F51B-398A-4959-8D8E-B6BF4FBCB8DA}" type="presParOf" srcId="{4F672AD2-EDC0-469D-A0D9-3B049BFC2712}" destId="{2887329B-396A-4F4C-998C-7A7B88D957D5}" srcOrd="4" destOrd="0" presId="urn:microsoft.com/office/officeart/2005/8/layout/default"/>
    <dgm:cxn modelId="{79AC8E9F-E8BE-47BB-94D7-A4CB407DC484}" type="presParOf" srcId="{4F672AD2-EDC0-469D-A0D9-3B049BFC2712}" destId="{D6486392-C750-42EB-A3D5-53D17493DC7A}" srcOrd="5" destOrd="0" presId="urn:microsoft.com/office/officeart/2005/8/layout/default"/>
    <dgm:cxn modelId="{41C98777-0B72-4905-9713-D73235ABB18F}" type="presParOf" srcId="{4F672AD2-EDC0-469D-A0D9-3B049BFC2712}" destId="{0F2694B0-2D9D-4ACF-B82B-CFD29C7FE4F8}" srcOrd="6" destOrd="0" presId="urn:microsoft.com/office/officeart/2005/8/layout/default"/>
    <dgm:cxn modelId="{A99B81FD-3F94-4901-BBF1-6A27F5898D42}" type="presParOf" srcId="{4F672AD2-EDC0-469D-A0D9-3B049BFC2712}" destId="{BD565E79-01AF-4750-AE28-E35BFF4A29FA}" srcOrd="7" destOrd="0" presId="urn:microsoft.com/office/officeart/2005/8/layout/default"/>
    <dgm:cxn modelId="{AE5E4FD8-7549-4288-9AB7-C259B8D5AE8B}" type="presParOf" srcId="{4F672AD2-EDC0-469D-A0D9-3B049BFC2712}" destId="{C1AD3542-9381-4C9E-A79C-7CBEA976855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7064F0-D109-4833-9131-D35E799D17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580449C-AC7C-47F0-A407-EF3DCCAF1B2D}">
      <dgm:prSet/>
      <dgm:spPr/>
      <dgm:t>
        <a:bodyPr/>
        <a:lstStyle/>
        <a:p>
          <a:r>
            <a:rPr lang="da-DK" dirty="0"/>
            <a:t>Spørgsmål 1</a:t>
          </a:r>
          <a:br>
            <a:rPr lang="da-DK" dirty="0"/>
          </a:br>
          <a:r>
            <a:rPr lang="da-DK" dirty="0"/>
            <a:t>Hvad gør du helt konkret, når du møder nye borgere, i forhold til at afklare, om der er CVI?</a:t>
          </a:r>
          <a:endParaRPr lang="en-US" dirty="0"/>
        </a:p>
      </dgm:t>
    </dgm:pt>
    <dgm:pt modelId="{CBA63FF6-748F-45CF-9E03-8CA77C87517E}" type="parTrans" cxnId="{33CE1E76-18FF-4534-ABE6-6F746FA00C7F}">
      <dgm:prSet/>
      <dgm:spPr/>
      <dgm:t>
        <a:bodyPr/>
        <a:lstStyle/>
        <a:p>
          <a:endParaRPr lang="en-US"/>
        </a:p>
      </dgm:t>
    </dgm:pt>
    <dgm:pt modelId="{EF1051CC-F5F2-4226-93A0-31F5DF6D7A47}" type="sibTrans" cxnId="{33CE1E76-18FF-4534-ABE6-6F746FA00C7F}">
      <dgm:prSet/>
      <dgm:spPr/>
      <dgm:t>
        <a:bodyPr/>
        <a:lstStyle/>
        <a:p>
          <a:endParaRPr lang="en-US"/>
        </a:p>
      </dgm:t>
    </dgm:pt>
    <dgm:pt modelId="{1DA52CD7-5825-4359-A714-E40583FFCE25}">
      <dgm:prSet/>
      <dgm:spPr/>
      <dgm:t>
        <a:bodyPr/>
        <a:lstStyle/>
        <a:p>
          <a:r>
            <a:rPr lang="da-DK" dirty="0"/>
            <a:t>Spørgsmål 2</a:t>
          </a:r>
          <a:br>
            <a:rPr lang="da-DK" dirty="0"/>
          </a:br>
          <a:r>
            <a:rPr lang="da-DK" dirty="0"/>
            <a:t>Hvordan planlægger du din indsats til voksne med CVI og hvordan samarbejder du med fagpersonale og pårørende?</a:t>
          </a:r>
          <a:endParaRPr lang="en-US" dirty="0"/>
        </a:p>
      </dgm:t>
    </dgm:pt>
    <dgm:pt modelId="{CBC7F7D1-2D13-4160-9F1C-3FD7A5370A63}" type="parTrans" cxnId="{2F08A54E-1B31-4E73-8040-A0D38FBC707E}">
      <dgm:prSet/>
      <dgm:spPr/>
      <dgm:t>
        <a:bodyPr/>
        <a:lstStyle/>
        <a:p>
          <a:endParaRPr lang="en-US"/>
        </a:p>
      </dgm:t>
    </dgm:pt>
    <dgm:pt modelId="{B27BFB6D-1780-4280-A072-93CD4A1B27B1}" type="sibTrans" cxnId="{2F08A54E-1B31-4E73-8040-A0D38FBC707E}">
      <dgm:prSet/>
      <dgm:spPr/>
      <dgm:t>
        <a:bodyPr/>
        <a:lstStyle/>
        <a:p>
          <a:endParaRPr lang="en-US"/>
        </a:p>
      </dgm:t>
    </dgm:pt>
    <dgm:pt modelId="{9CBC3B47-048F-4153-9FFC-AB695DE733CC}" type="pres">
      <dgm:prSet presAssocID="{167064F0-D109-4833-9131-D35E799D1744}" presName="linear" presStyleCnt="0">
        <dgm:presLayoutVars>
          <dgm:animLvl val="lvl"/>
          <dgm:resizeHandles val="exact"/>
        </dgm:presLayoutVars>
      </dgm:prSet>
      <dgm:spPr/>
    </dgm:pt>
    <dgm:pt modelId="{A99CCDB1-B5AB-4FF4-9B4A-AD5DD8007920}" type="pres">
      <dgm:prSet presAssocID="{0580449C-AC7C-47F0-A407-EF3DCCAF1B2D}" presName="parentText" presStyleLbl="node1" presStyleIdx="0" presStyleCnt="2">
        <dgm:presLayoutVars>
          <dgm:chMax val="0"/>
          <dgm:bulletEnabled val="1"/>
        </dgm:presLayoutVars>
      </dgm:prSet>
      <dgm:spPr/>
    </dgm:pt>
    <dgm:pt modelId="{A63050C6-5FAD-4362-ABB1-6948CC3CCF79}" type="pres">
      <dgm:prSet presAssocID="{EF1051CC-F5F2-4226-93A0-31F5DF6D7A47}" presName="spacer" presStyleCnt="0"/>
      <dgm:spPr/>
    </dgm:pt>
    <dgm:pt modelId="{93616483-850C-48B3-9560-6ABEA3C16C3D}" type="pres">
      <dgm:prSet presAssocID="{1DA52CD7-5825-4359-A714-E40583FFCE25}" presName="parentText" presStyleLbl="node1" presStyleIdx="1" presStyleCnt="2">
        <dgm:presLayoutVars>
          <dgm:chMax val="0"/>
          <dgm:bulletEnabled val="1"/>
        </dgm:presLayoutVars>
      </dgm:prSet>
      <dgm:spPr/>
    </dgm:pt>
  </dgm:ptLst>
  <dgm:cxnLst>
    <dgm:cxn modelId="{03FB2762-2D7E-4ACE-BB0A-A36A8742616F}" type="presOf" srcId="{1DA52CD7-5825-4359-A714-E40583FFCE25}" destId="{93616483-850C-48B3-9560-6ABEA3C16C3D}" srcOrd="0" destOrd="0" presId="urn:microsoft.com/office/officeart/2005/8/layout/vList2"/>
    <dgm:cxn modelId="{2F08A54E-1B31-4E73-8040-A0D38FBC707E}" srcId="{167064F0-D109-4833-9131-D35E799D1744}" destId="{1DA52CD7-5825-4359-A714-E40583FFCE25}" srcOrd="1" destOrd="0" parTransId="{CBC7F7D1-2D13-4160-9F1C-3FD7A5370A63}" sibTransId="{B27BFB6D-1780-4280-A072-93CD4A1B27B1}"/>
    <dgm:cxn modelId="{33CE1E76-18FF-4534-ABE6-6F746FA00C7F}" srcId="{167064F0-D109-4833-9131-D35E799D1744}" destId="{0580449C-AC7C-47F0-A407-EF3DCCAF1B2D}" srcOrd="0" destOrd="0" parTransId="{CBA63FF6-748F-45CF-9E03-8CA77C87517E}" sibTransId="{EF1051CC-F5F2-4226-93A0-31F5DF6D7A47}"/>
    <dgm:cxn modelId="{1488FDF4-8F13-4A90-96F2-ED029CF9D46F}" type="presOf" srcId="{0580449C-AC7C-47F0-A407-EF3DCCAF1B2D}" destId="{A99CCDB1-B5AB-4FF4-9B4A-AD5DD8007920}" srcOrd="0" destOrd="0" presId="urn:microsoft.com/office/officeart/2005/8/layout/vList2"/>
    <dgm:cxn modelId="{53FCBDF8-0A63-4C16-857F-816B7DFAA5B0}" type="presOf" srcId="{167064F0-D109-4833-9131-D35E799D1744}" destId="{9CBC3B47-048F-4153-9FFC-AB695DE733CC}" srcOrd="0" destOrd="0" presId="urn:microsoft.com/office/officeart/2005/8/layout/vList2"/>
    <dgm:cxn modelId="{70511053-4A97-4A1F-920E-6663DE6B690C}" type="presParOf" srcId="{9CBC3B47-048F-4153-9FFC-AB695DE733CC}" destId="{A99CCDB1-B5AB-4FF4-9B4A-AD5DD8007920}" srcOrd="0" destOrd="0" presId="urn:microsoft.com/office/officeart/2005/8/layout/vList2"/>
    <dgm:cxn modelId="{7FA34D4A-AA47-4B2C-BEBB-F80E9BB8181F}" type="presParOf" srcId="{9CBC3B47-048F-4153-9FFC-AB695DE733CC}" destId="{A63050C6-5FAD-4362-ABB1-6948CC3CCF79}" srcOrd="1" destOrd="0" presId="urn:microsoft.com/office/officeart/2005/8/layout/vList2"/>
    <dgm:cxn modelId="{7DC93ADF-C516-4855-B722-62CDC33B5572}" type="presParOf" srcId="{9CBC3B47-048F-4153-9FFC-AB695DE733CC}" destId="{93616483-850C-48B3-9560-6ABEA3C16C3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C29F7-43E2-4985-8514-07F0746FE368}">
      <dsp:nvSpPr>
        <dsp:cNvPr id="0" name=""/>
        <dsp:cNvSpPr/>
      </dsp:nvSpPr>
      <dsp:spPr>
        <a:xfrm>
          <a:off x="0" y="31779"/>
          <a:ext cx="10515600" cy="98338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da-DK" sz="4100" kern="1200" dirty="0">
              <a:latin typeface="Calibri"/>
              <a:cs typeface="Calibri"/>
            </a:rPr>
            <a:t>Fokus mod forskellige niveauer af </a:t>
          </a:r>
          <a:r>
            <a:rPr lang="da-DK" sz="4100" kern="1200" dirty="0">
              <a:latin typeface="Calibri Light" panose="020F0302020204030204"/>
            </a:rPr>
            <a:t>CVI</a:t>
          </a:r>
          <a:endParaRPr lang="da-DK" sz="4100" kern="1200" dirty="0"/>
        </a:p>
      </dsp:txBody>
      <dsp:txXfrm>
        <a:off x="48005" y="79784"/>
        <a:ext cx="10419590" cy="887374"/>
      </dsp:txXfrm>
    </dsp:sp>
    <dsp:sp modelId="{E7711E93-1C77-406F-A974-9CF347FDE2BF}">
      <dsp:nvSpPr>
        <dsp:cNvPr id="0" name=""/>
        <dsp:cNvSpPr/>
      </dsp:nvSpPr>
      <dsp:spPr>
        <a:xfrm>
          <a:off x="0" y="1133244"/>
          <a:ext cx="10515600" cy="983384"/>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dirty="0"/>
            <a:t>Gordon </a:t>
          </a:r>
          <a:r>
            <a:rPr lang="da-DK" sz="4100" kern="1200" dirty="0" err="1"/>
            <a:t>Dutton</a:t>
          </a:r>
          <a:r>
            <a:rPr lang="da-DK" sz="4100" kern="1200" dirty="0"/>
            <a:t>  </a:t>
          </a:r>
          <a:endParaRPr lang="en-US" sz="4100" kern="1200" dirty="0"/>
        </a:p>
      </dsp:txBody>
      <dsp:txXfrm>
        <a:off x="48005" y="1181249"/>
        <a:ext cx="10419590" cy="887374"/>
      </dsp:txXfrm>
    </dsp:sp>
    <dsp:sp modelId="{3F9A58FD-0AD8-4345-BC21-2C975576312D}">
      <dsp:nvSpPr>
        <dsp:cNvPr id="0" name=""/>
        <dsp:cNvSpPr/>
      </dsp:nvSpPr>
      <dsp:spPr>
        <a:xfrm>
          <a:off x="0" y="2234709"/>
          <a:ext cx="10515600" cy="983384"/>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da-DK" sz="4100" kern="1200" dirty="0">
              <a:latin typeface="Calibri"/>
              <a:cs typeface="Calibri"/>
            </a:rPr>
            <a:t>Christine Roman-</a:t>
          </a:r>
          <a:r>
            <a:rPr lang="da-DK" sz="4100" kern="1200" dirty="0" err="1">
              <a:latin typeface="Calibri"/>
              <a:cs typeface="Calibri"/>
            </a:rPr>
            <a:t>Lantzy</a:t>
          </a:r>
          <a:r>
            <a:rPr lang="da-DK" sz="4100" kern="1200" dirty="0">
              <a:latin typeface="Calibri"/>
              <a:cs typeface="Calibri"/>
            </a:rPr>
            <a:t> </a:t>
          </a:r>
          <a:endParaRPr lang="da-DK" sz="4100" kern="1200" dirty="0"/>
        </a:p>
      </dsp:txBody>
      <dsp:txXfrm>
        <a:off x="48005" y="2282714"/>
        <a:ext cx="10419590" cy="887374"/>
      </dsp:txXfrm>
    </dsp:sp>
    <dsp:sp modelId="{17A79997-A56B-4729-83D9-347C6E4C3711}">
      <dsp:nvSpPr>
        <dsp:cNvPr id="0" name=""/>
        <dsp:cNvSpPr/>
      </dsp:nvSpPr>
      <dsp:spPr>
        <a:xfrm>
          <a:off x="0" y="3336174"/>
          <a:ext cx="10515600" cy="98338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da-DK" sz="4100" kern="1200" dirty="0">
              <a:latin typeface="Calibri Light"/>
              <a:ea typeface="Calibri"/>
              <a:cs typeface="Calibri"/>
            </a:rPr>
            <a:t>TVPS-4 </a:t>
          </a:r>
          <a:endParaRPr lang="da-DK" sz="4100" kern="1200" dirty="0">
            <a:latin typeface="Calibri"/>
            <a:ea typeface="Calibri"/>
            <a:cs typeface="Calibri"/>
          </a:endParaRPr>
        </a:p>
      </dsp:txBody>
      <dsp:txXfrm>
        <a:off x="48005" y="3384179"/>
        <a:ext cx="1041959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444D9-06FE-4C42-A16F-A268F3290565}">
      <dsp:nvSpPr>
        <dsp:cNvPr id="0" name=""/>
        <dsp:cNvSpPr/>
      </dsp:nvSpPr>
      <dsp:spPr>
        <a:xfrm>
          <a:off x="3080" y="38580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a-DK" sz="2300" kern="1200">
              <a:latin typeface="Calibri Light" panose="020F0302020204030204"/>
            </a:rPr>
            <a:t>Bruger</a:t>
          </a:r>
          <a:r>
            <a:rPr lang="da-DK" sz="2300" kern="1200"/>
            <a:t> ikke sit syn når vedkommende går på trapper </a:t>
          </a:r>
          <a:endParaRPr lang="en-US" sz="2300" kern="1200"/>
        </a:p>
      </dsp:txBody>
      <dsp:txXfrm>
        <a:off x="3080" y="385801"/>
        <a:ext cx="2444055" cy="1466433"/>
      </dsp:txXfrm>
    </dsp:sp>
    <dsp:sp modelId="{BBCF9A1E-60BE-4AFF-9C0F-38EAF0F512C3}">
      <dsp:nvSpPr>
        <dsp:cNvPr id="0" name=""/>
        <dsp:cNvSpPr/>
      </dsp:nvSpPr>
      <dsp:spPr>
        <a:xfrm>
          <a:off x="2691541" y="38580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a-DK" sz="2300" kern="1200"/>
            <a:t>Opdager ikke </a:t>
          </a:r>
          <a:r>
            <a:rPr lang="da-DK" sz="2300" kern="1200">
              <a:latin typeface="Calibri Light" panose="020F0302020204030204"/>
            </a:rPr>
            <a:t>kantsten </a:t>
          </a:r>
          <a:r>
            <a:rPr lang="da-DK" sz="2300" kern="1200"/>
            <a:t>og kommer til at snuble over dem</a:t>
          </a:r>
          <a:r>
            <a:rPr lang="da-DK" sz="2300" kern="1200">
              <a:latin typeface="Calibri Light" panose="020F0302020204030204"/>
            </a:rPr>
            <a:t> </a:t>
          </a:r>
          <a:endParaRPr lang="en-US" sz="2300" kern="1200"/>
        </a:p>
      </dsp:txBody>
      <dsp:txXfrm>
        <a:off x="2691541" y="385801"/>
        <a:ext cx="2444055" cy="1466433"/>
      </dsp:txXfrm>
    </dsp:sp>
    <dsp:sp modelId="{B31EFC5C-4174-438E-A829-5A85333CF039}">
      <dsp:nvSpPr>
        <dsp:cNvPr id="0" name=""/>
        <dsp:cNvSpPr/>
      </dsp:nvSpPr>
      <dsp:spPr>
        <a:xfrm>
          <a:off x="5380002" y="38580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a-DK" sz="2300" kern="1200"/>
            <a:t>Svært ved at finde begyndelsen en linje eller det </a:t>
          </a:r>
          <a:r>
            <a:rPr lang="da-DK" sz="2300" kern="1200">
              <a:latin typeface="Calibri Light" panose="020F0302020204030204"/>
            </a:rPr>
            <a:t>næste </a:t>
          </a:r>
          <a:r>
            <a:rPr lang="da-DK" sz="2300" kern="1200"/>
            <a:t>ord</a:t>
          </a:r>
          <a:r>
            <a:rPr lang="da-DK" sz="2300" kern="1200">
              <a:latin typeface="Calibri Light" panose="020F0302020204030204"/>
            </a:rPr>
            <a:t> </a:t>
          </a:r>
          <a:endParaRPr lang="en-US" sz="2300" kern="1200"/>
        </a:p>
      </dsp:txBody>
      <dsp:txXfrm>
        <a:off x="5380002" y="385801"/>
        <a:ext cx="2444055" cy="1466433"/>
      </dsp:txXfrm>
    </dsp:sp>
    <dsp:sp modelId="{FBF99470-6431-431B-BCCA-1B83BE31024D}">
      <dsp:nvSpPr>
        <dsp:cNvPr id="0" name=""/>
        <dsp:cNvSpPr/>
      </dsp:nvSpPr>
      <dsp:spPr>
        <a:xfrm>
          <a:off x="8068463" y="385801"/>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a-DK" sz="2300" kern="1200"/>
            <a:t>Kan støde ind i </a:t>
          </a:r>
          <a:r>
            <a:rPr lang="da-DK" sz="2300" kern="1200">
              <a:latin typeface="Calibri Light" panose="020F0302020204030204"/>
            </a:rPr>
            <a:t>dørkarme </a:t>
          </a:r>
          <a:r>
            <a:rPr lang="da-DK" sz="2300" kern="1200"/>
            <a:t>og</a:t>
          </a:r>
          <a:r>
            <a:rPr lang="da-DK" sz="2300" kern="1200">
              <a:latin typeface="Calibri Light" panose="020F0302020204030204"/>
            </a:rPr>
            <a:t> </a:t>
          </a:r>
          <a:r>
            <a:rPr lang="da-DK" sz="2300" kern="1200"/>
            <a:t> halvåbne døre</a:t>
          </a:r>
          <a:r>
            <a:rPr lang="da-DK" sz="2300" kern="1200">
              <a:latin typeface="Calibri Light" panose="020F0302020204030204"/>
            </a:rPr>
            <a:t> </a:t>
          </a:r>
          <a:endParaRPr lang="en-US" sz="2300" kern="1200"/>
        </a:p>
      </dsp:txBody>
      <dsp:txXfrm>
        <a:off x="8068463" y="385801"/>
        <a:ext cx="2444055" cy="1466433"/>
      </dsp:txXfrm>
    </dsp:sp>
    <dsp:sp modelId="{B6BE06BF-EE15-481F-8AAC-7DADF334CF05}">
      <dsp:nvSpPr>
        <dsp:cNvPr id="0" name=""/>
        <dsp:cNvSpPr/>
      </dsp:nvSpPr>
      <dsp:spPr>
        <a:xfrm>
          <a:off x="1347311" y="2096640"/>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a-DK" sz="2300" kern="1200"/>
            <a:t>Svært ved at få øje på ting der bevæger sig hurtigt</a:t>
          </a:r>
          <a:r>
            <a:rPr lang="da-DK" sz="2300" kern="1200">
              <a:latin typeface="Calibri Light" panose="020F0302020204030204"/>
            </a:rPr>
            <a:t> </a:t>
          </a:r>
          <a:endParaRPr lang="en-US" sz="2300" kern="1200">
            <a:latin typeface="Calibri Light" panose="020F0302020204030204"/>
          </a:endParaRPr>
        </a:p>
      </dsp:txBody>
      <dsp:txXfrm>
        <a:off x="1347311" y="2096640"/>
        <a:ext cx="2444055" cy="1466433"/>
      </dsp:txXfrm>
    </dsp:sp>
    <dsp:sp modelId="{4BFD8AD4-5F24-447F-987E-3A8622F3E2A7}">
      <dsp:nvSpPr>
        <dsp:cNvPr id="0" name=""/>
        <dsp:cNvSpPr/>
      </dsp:nvSpPr>
      <dsp:spPr>
        <a:xfrm>
          <a:off x="4035772" y="2096640"/>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a-DK" sz="2300" kern="1200"/>
            <a:t>Svært ved at følge cursoren på en skærm</a:t>
          </a:r>
          <a:endParaRPr lang="en-US" sz="2300" kern="1200"/>
        </a:p>
      </dsp:txBody>
      <dsp:txXfrm>
        <a:off x="4035772" y="2096640"/>
        <a:ext cx="2444055" cy="1466433"/>
      </dsp:txXfrm>
    </dsp:sp>
    <dsp:sp modelId="{3CB7AD61-135E-4143-8523-1B30A1941663}">
      <dsp:nvSpPr>
        <dsp:cNvPr id="0" name=""/>
        <dsp:cNvSpPr/>
      </dsp:nvSpPr>
      <dsp:spPr>
        <a:xfrm>
          <a:off x="6724233" y="2096640"/>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a-DK" sz="2300" kern="1200">
              <a:latin typeface="Calibri Light" panose="020F0302020204030204"/>
            </a:rPr>
            <a:t>Svært ved at aflæse ansigtsudtryk </a:t>
          </a:r>
          <a:endParaRPr lang="da-DK" sz="2300" kern="1200"/>
        </a:p>
      </dsp:txBody>
      <dsp:txXfrm>
        <a:off x="6724233" y="2096640"/>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7889B-D6B4-4B36-BCB8-EAE6569944E1}">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latin typeface="Calibri Light" panose="020F0302020204030204"/>
            </a:rPr>
            <a:t>Bruger</a:t>
          </a:r>
          <a:r>
            <a:rPr lang="da-DK" sz="2500" kern="1200"/>
            <a:t> sit syn anderledes end man ville forvente?</a:t>
          </a:r>
          <a:endParaRPr lang="en-US" sz="2500" kern="1200"/>
        </a:p>
      </dsp:txBody>
      <dsp:txXfrm>
        <a:off x="402550" y="1992"/>
        <a:ext cx="3034531" cy="1820718"/>
      </dsp:txXfrm>
    </dsp:sp>
    <dsp:sp modelId="{BEBA30A9-286F-48BF-A897-FA15695607F8}">
      <dsp:nvSpPr>
        <dsp:cNvPr id="0" name=""/>
        <dsp:cNvSpPr/>
      </dsp:nvSpPr>
      <dsp:spPr>
        <a:xfrm>
          <a:off x="3740534" y="199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Slukker for opmærksomheden i store forsamlinger eller på travle steder?</a:t>
          </a:r>
          <a:endParaRPr lang="en-US" sz="2500" kern="1200"/>
        </a:p>
      </dsp:txBody>
      <dsp:txXfrm>
        <a:off x="3740534" y="1992"/>
        <a:ext cx="3034531" cy="1820718"/>
      </dsp:txXfrm>
    </dsp:sp>
    <dsp:sp modelId="{2887329B-396A-4F4C-998C-7A7B88D957D5}">
      <dsp:nvSpPr>
        <dsp:cNvPr id="0" name=""/>
        <dsp:cNvSpPr/>
      </dsp:nvSpPr>
      <dsp:spPr>
        <a:xfrm>
          <a:off x="7078518" y="1992"/>
          <a:ext cx="3034531" cy="1820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Ser bedre på nogle tidspunkter og dårligere på andre?</a:t>
          </a:r>
          <a:endParaRPr lang="en-US" sz="2500" kern="1200"/>
        </a:p>
      </dsp:txBody>
      <dsp:txXfrm>
        <a:off x="7078518" y="1992"/>
        <a:ext cx="3034531" cy="1820718"/>
      </dsp:txXfrm>
    </dsp:sp>
    <dsp:sp modelId="{0F2694B0-2D9D-4ACF-B82B-CFD29C7FE4F8}">
      <dsp:nvSpPr>
        <dsp:cNvPr id="0" name=""/>
        <dsp:cNvSpPr/>
      </dsp:nvSpPr>
      <dsp:spPr>
        <a:xfrm>
          <a:off x="2071542" y="2126164"/>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Bruger sit syn bedre derhjemme end andre steder?</a:t>
          </a:r>
          <a:endParaRPr lang="en-US" sz="2500" kern="1200"/>
        </a:p>
      </dsp:txBody>
      <dsp:txXfrm>
        <a:off x="2071542" y="2126164"/>
        <a:ext cx="3034531" cy="1820718"/>
      </dsp:txXfrm>
    </dsp:sp>
    <dsp:sp modelId="{C1AD3542-9381-4C9E-A79C-7CBEA9768550}">
      <dsp:nvSpPr>
        <dsp:cNvPr id="0" name=""/>
        <dsp:cNvSpPr/>
      </dsp:nvSpPr>
      <dsp:spPr>
        <a:xfrm>
          <a:off x="5409526" y="2126164"/>
          <a:ext cx="3034531" cy="1820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Det tager længere tid at finde noget, du viser ham/hende, end du ville forvente?</a:t>
          </a:r>
          <a:endParaRPr lang="en-US" sz="2500" kern="1200"/>
        </a:p>
      </dsp:txBody>
      <dsp:txXfrm>
        <a:off x="5409526" y="2126164"/>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CCDB1-B5AB-4FF4-9B4A-AD5DD8007920}">
      <dsp:nvSpPr>
        <dsp:cNvPr id="0" name=""/>
        <dsp:cNvSpPr/>
      </dsp:nvSpPr>
      <dsp:spPr>
        <a:xfrm>
          <a:off x="0" y="53585"/>
          <a:ext cx="6245265" cy="26964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a-DK" sz="3100" kern="1200" dirty="0"/>
            <a:t>Spørgsmål 1</a:t>
          </a:r>
          <a:br>
            <a:rPr lang="da-DK" sz="3100" kern="1200" dirty="0"/>
          </a:br>
          <a:r>
            <a:rPr lang="da-DK" sz="3100" kern="1200" dirty="0"/>
            <a:t>Hvad gør du helt konkret, når du møder nye borgere, i forhold til at afklare, om der er CVI?</a:t>
          </a:r>
          <a:endParaRPr lang="en-US" sz="3100" kern="1200" dirty="0"/>
        </a:p>
      </dsp:txBody>
      <dsp:txXfrm>
        <a:off x="131630" y="185215"/>
        <a:ext cx="5982005" cy="2433187"/>
      </dsp:txXfrm>
    </dsp:sp>
    <dsp:sp modelId="{93616483-850C-48B3-9560-6ABEA3C16C3D}">
      <dsp:nvSpPr>
        <dsp:cNvPr id="0" name=""/>
        <dsp:cNvSpPr/>
      </dsp:nvSpPr>
      <dsp:spPr>
        <a:xfrm>
          <a:off x="0" y="2839313"/>
          <a:ext cx="6245265" cy="269644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a-DK" sz="3100" kern="1200" dirty="0"/>
            <a:t>Spørgsmål 2</a:t>
          </a:r>
          <a:br>
            <a:rPr lang="da-DK" sz="3100" kern="1200" dirty="0"/>
          </a:br>
          <a:r>
            <a:rPr lang="da-DK" sz="3100" kern="1200" dirty="0"/>
            <a:t>Hvordan planlægger du din indsats til voksne med CVI og hvordan samarbejder du med fagpersonale og pårørende?</a:t>
          </a:r>
          <a:endParaRPr lang="en-US" sz="3100" kern="1200" dirty="0"/>
        </a:p>
      </dsp:txBody>
      <dsp:txXfrm>
        <a:off x="131630" y="2970943"/>
        <a:ext cx="5982005" cy="24331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FFF9-BD15-4BD4-A7F4-F3F0F3F1F174}" type="datetimeFigureOut">
              <a:rPr lang="da-DK" smtClean="0"/>
              <a:t>28-11-2024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E7EDC-8FDA-47F5-8426-52C2CA010146}" type="slidenum">
              <a:rPr lang="da-DK" smtClean="0"/>
              <a:t>‹nr.›</a:t>
            </a:fld>
            <a:endParaRPr lang="da-DK"/>
          </a:p>
        </p:txBody>
      </p:sp>
    </p:spTree>
    <p:extLst>
      <p:ext uri="{BB962C8B-B14F-4D97-AF65-F5344CB8AC3E}">
        <p14:creationId xmlns:p14="http://schemas.microsoft.com/office/powerpoint/2010/main" val="249228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55F80-FD2D-591C-6ED6-485A8BEE6C6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8199BD7-E705-5119-9846-BA5E19A28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A8636F0-4901-6903-3184-D28DD46840A9}"/>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5" name="Pladsholder til sidefod 4">
            <a:extLst>
              <a:ext uri="{FF2B5EF4-FFF2-40B4-BE49-F238E27FC236}">
                <a16:creationId xmlns:a16="http://schemas.microsoft.com/office/drawing/2014/main" id="{08C3F60D-E8B6-CC0C-E774-94DE73A5C52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AA567A4-69E0-B8F0-23EA-C6BC8A412950}"/>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361935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745C0-7028-95B4-1CFD-D2D179700DF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0AEED3E-C6CA-1A9C-21E7-77D3AFE514D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A56652B-5853-9F09-BD3B-405E65D5F631}"/>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5" name="Pladsholder til sidefod 4">
            <a:extLst>
              <a:ext uri="{FF2B5EF4-FFF2-40B4-BE49-F238E27FC236}">
                <a16:creationId xmlns:a16="http://schemas.microsoft.com/office/drawing/2014/main" id="{A187E3F9-E4A0-BCBA-F0DB-F80507BA402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E66E43E-6AAE-7095-7D77-B263E394B5AF}"/>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38544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3509412-7C13-04B0-F83F-C8A171778BA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E255E53-0D1F-7514-E9E8-D3D04A5631F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CD4C1D2-56F4-0C6B-8305-D60A6A4909B8}"/>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5" name="Pladsholder til sidefod 4">
            <a:extLst>
              <a:ext uri="{FF2B5EF4-FFF2-40B4-BE49-F238E27FC236}">
                <a16:creationId xmlns:a16="http://schemas.microsoft.com/office/drawing/2014/main" id="{FDB31FC5-E909-625F-8BC6-725B156C88F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A0E776B-270E-EF16-AAB7-5B4F644A9795}"/>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365937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B694F-9A43-0537-4E87-030E7E518A7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96CF348-3B3C-13B8-17A0-F5C5F399CD3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56E232-65BC-592B-644F-FFAFD921EBF6}"/>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5" name="Pladsholder til sidefod 4">
            <a:extLst>
              <a:ext uri="{FF2B5EF4-FFF2-40B4-BE49-F238E27FC236}">
                <a16:creationId xmlns:a16="http://schemas.microsoft.com/office/drawing/2014/main" id="{0840159E-77FA-6982-D52E-48C0ED855AE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768D250-376E-6712-BC6C-217613F31863}"/>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9348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05EFE-F009-E664-3F60-5FA21C735E4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5A1FD29-26C3-F627-8342-7A4C53B1E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FEC8627-2855-FC9F-D8D5-395694FEA8A4}"/>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5" name="Pladsholder til sidefod 4">
            <a:extLst>
              <a:ext uri="{FF2B5EF4-FFF2-40B4-BE49-F238E27FC236}">
                <a16:creationId xmlns:a16="http://schemas.microsoft.com/office/drawing/2014/main" id="{160C421E-D179-A6B7-EAC7-E4CC076B5A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86B0105-9FF1-8B75-F534-28150C5F4908}"/>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336184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D078C-D533-8113-608F-F3BD27AB47A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4DAA874-99E8-2FA2-4402-68849B6904D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EC6EE45-1E93-4F96-9507-A4550913974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FD4F04A-6E41-3307-998D-6E8DDEB189C5}"/>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6" name="Pladsholder til sidefod 5">
            <a:extLst>
              <a:ext uri="{FF2B5EF4-FFF2-40B4-BE49-F238E27FC236}">
                <a16:creationId xmlns:a16="http://schemas.microsoft.com/office/drawing/2014/main" id="{AA1D56D6-5963-AA4B-ADE8-ADFD03661EB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9B4D4D3-5D9F-C896-F25A-34B22D862EDD}"/>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392319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CFBB2-5142-009D-3C33-24B1B1BAA1E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0C584D9-45AC-3B69-E0D0-4DE9CD6B0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EBFBF2F-02B8-4C9F-3E2D-9A7582C011D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68513EE-808C-5210-7341-CD9154F12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3F63D97-FF1D-928B-EEE7-75E311F0F48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98356CB-5687-9ED6-A133-B52CBE9F6DFE}"/>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8" name="Pladsholder til sidefod 7">
            <a:extLst>
              <a:ext uri="{FF2B5EF4-FFF2-40B4-BE49-F238E27FC236}">
                <a16:creationId xmlns:a16="http://schemas.microsoft.com/office/drawing/2014/main" id="{EA6054A1-1B0E-AFEA-80A4-C9D1E43E8DC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F3517AFD-CFE5-CD5E-ADE3-91D438FB729E}"/>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38058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9C4C5-0280-4183-4BF8-E252B6E2955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82C44AC-316C-33BA-8B8C-867FDE9559DF}"/>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4" name="Pladsholder til sidefod 3">
            <a:extLst>
              <a:ext uri="{FF2B5EF4-FFF2-40B4-BE49-F238E27FC236}">
                <a16:creationId xmlns:a16="http://schemas.microsoft.com/office/drawing/2014/main" id="{7F6A17EC-ED24-473F-6B99-39266F0B333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C5ECA98-813B-17BB-3206-F239D7501A76}"/>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280129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70740C0-D5D2-C8C8-A1A4-B9DF26B5B772}"/>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3" name="Pladsholder til sidefod 2">
            <a:extLst>
              <a:ext uri="{FF2B5EF4-FFF2-40B4-BE49-F238E27FC236}">
                <a16:creationId xmlns:a16="http://schemas.microsoft.com/office/drawing/2014/main" id="{48660880-CCF8-2011-E056-D2E9AEC0BBB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7664EE5-4841-BE50-0C8C-553BF7E768AB}"/>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329052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D36E5-96E5-8AAA-1483-CDF6085F4EE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4CDD6F8-9ABC-C9A1-85D2-00D61F7F4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E4411FA-F1CB-C376-25DA-9CC2BADED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E841A71-CF2D-557C-1020-CE578842EDA4}"/>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6" name="Pladsholder til sidefod 5">
            <a:extLst>
              <a:ext uri="{FF2B5EF4-FFF2-40B4-BE49-F238E27FC236}">
                <a16:creationId xmlns:a16="http://schemas.microsoft.com/office/drawing/2014/main" id="{E81F85B6-6E8F-7C9F-009F-A205E007EC3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B21B41-75EF-2594-9216-598DAB86412A}"/>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269913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C50D9-8600-D7C2-AEAF-18E342C8B21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D927056-7D73-CE96-4168-D4568231F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9AB8823-FBED-D550-FD8F-75C21DF5E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AC6FF0E-D03F-7767-C06B-027D5D9C85D4}"/>
              </a:ext>
            </a:extLst>
          </p:cNvPr>
          <p:cNvSpPr>
            <a:spLocks noGrp="1"/>
          </p:cNvSpPr>
          <p:nvPr>
            <p:ph type="dt" sz="half" idx="10"/>
          </p:nvPr>
        </p:nvSpPr>
        <p:spPr/>
        <p:txBody>
          <a:bodyPr/>
          <a:lstStyle/>
          <a:p>
            <a:fld id="{354558D7-C3E7-46B2-ABA2-0C92C81C65C2}" type="datetimeFigureOut">
              <a:rPr lang="da-DK" smtClean="0"/>
              <a:t>28-11-2024</a:t>
            </a:fld>
            <a:endParaRPr lang="da-DK"/>
          </a:p>
        </p:txBody>
      </p:sp>
      <p:sp>
        <p:nvSpPr>
          <p:cNvPr id="6" name="Pladsholder til sidefod 5">
            <a:extLst>
              <a:ext uri="{FF2B5EF4-FFF2-40B4-BE49-F238E27FC236}">
                <a16:creationId xmlns:a16="http://schemas.microsoft.com/office/drawing/2014/main" id="{17AD5992-3BCA-455E-5AE6-6C7E747F0F0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394D856-92EA-2BE9-D39E-129014F7B1BA}"/>
              </a:ext>
            </a:extLst>
          </p:cNvPr>
          <p:cNvSpPr>
            <a:spLocks noGrp="1"/>
          </p:cNvSpPr>
          <p:nvPr>
            <p:ph type="sldNum" sz="quarter" idx="12"/>
          </p:nvPr>
        </p:nvSpPr>
        <p:spPr/>
        <p:txBody>
          <a:bodyPr/>
          <a:lstStyle/>
          <a:p>
            <a:fld id="{5C9BE111-2A07-4950-8BF4-FEF80807839F}" type="slidenum">
              <a:rPr lang="da-DK" smtClean="0"/>
              <a:t>‹nr.›</a:t>
            </a:fld>
            <a:endParaRPr lang="da-DK"/>
          </a:p>
        </p:txBody>
      </p:sp>
    </p:spTree>
    <p:extLst>
      <p:ext uri="{BB962C8B-B14F-4D97-AF65-F5344CB8AC3E}">
        <p14:creationId xmlns:p14="http://schemas.microsoft.com/office/powerpoint/2010/main" val="427029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B42D5AD-E073-6624-3306-58216E1E9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B1F6822-BBC6-5D04-A217-D234CE56B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B5816B6-81C5-CD7F-0AD8-6BACEE91C6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558D7-C3E7-46B2-ABA2-0C92C81C65C2}" type="datetimeFigureOut">
              <a:rPr lang="da-DK" smtClean="0"/>
              <a:t>28-11-2024</a:t>
            </a:fld>
            <a:endParaRPr lang="da-DK"/>
          </a:p>
        </p:txBody>
      </p:sp>
      <p:sp>
        <p:nvSpPr>
          <p:cNvPr id="5" name="Pladsholder til sidefod 4">
            <a:extLst>
              <a:ext uri="{FF2B5EF4-FFF2-40B4-BE49-F238E27FC236}">
                <a16:creationId xmlns:a16="http://schemas.microsoft.com/office/drawing/2014/main" id="{AC4DA70A-B7E6-0AC4-29B7-1CA39255A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786496E-3495-0E8B-F68A-BA2970DEF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BE111-2A07-4950-8BF4-FEF80807839F}" type="slidenum">
              <a:rPr lang="da-DK" smtClean="0"/>
              <a:t>‹nr.›</a:t>
            </a:fld>
            <a:endParaRPr lang="da-DK"/>
          </a:p>
        </p:txBody>
      </p:sp>
    </p:spTree>
    <p:extLst>
      <p:ext uri="{BB962C8B-B14F-4D97-AF65-F5344CB8AC3E}">
        <p14:creationId xmlns:p14="http://schemas.microsoft.com/office/powerpoint/2010/main" val="78488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9235020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9wvGZiTDwa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FFBB558-E989-C0C5-DDBA-D64DD990210B}"/>
              </a:ext>
            </a:extLst>
          </p:cNvPr>
          <p:cNvSpPr>
            <a:spLocks noGrp="1"/>
          </p:cNvSpPr>
          <p:nvPr>
            <p:ph type="title"/>
          </p:nvPr>
        </p:nvSpPr>
        <p:spPr>
          <a:xfrm>
            <a:off x="838200" y="365125"/>
            <a:ext cx="10515600" cy="1325563"/>
          </a:xfrm>
        </p:spPr>
        <p:txBody>
          <a:bodyPr>
            <a:normAutofit/>
          </a:bodyPr>
          <a:lstStyle/>
          <a:p>
            <a:r>
              <a:rPr lang="da-DK" sz="5400"/>
              <a:t>Dagens program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036C88B9-F8EA-A2EA-88D0-9E940FAC7AD8}"/>
              </a:ext>
            </a:extLst>
          </p:cNvPr>
          <p:cNvSpPr>
            <a:spLocks noGrp="1"/>
          </p:cNvSpPr>
          <p:nvPr>
            <p:ph idx="1"/>
          </p:nvPr>
        </p:nvSpPr>
        <p:spPr>
          <a:xfrm>
            <a:off x="838200" y="1929384"/>
            <a:ext cx="10515600" cy="4790198"/>
          </a:xfrm>
        </p:spPr>
        <p:txBody>
          <a:bodyPr vert="horz" lIns="91440" tIns="45720" rIns="91440" bIns="45720" rtlCol="0" anchor="t">
            <a:noAutofit/>
          </a:bodyPr>
          <a:lstStyle/>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9.00-9.10	Præsentation og afgrænsning </a:t>
            </a:r>
          </a:p>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9.10-9.40	</a:t>
            </a: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CVI’ens</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mange ansigter </a:t>
            </a:r>
            <a:r>
              <a:rPr lang="da-DK"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9.40-10.00	Hvordan er vi opmærksomme på CVI, når vi møder nye – </a:t>
            </a:r>
            <a:r>
              <a:rPr lang="da-DK" sz="1800" kern="100" dirty="0">
                <a:latin typeface="Calibri" panose="020F0502020204030204" pitchFamily="34" charset="0"/>
                <a:ea typeface="Calibri" panose="020F0502020204030204" pitchFamily="34" charset="0"/>
                <a:cs typeface="Times New Roman" panose="02020603050405020304" pitchFamily="18" charset="0"/>
              </a:rPr>
              <a:t>aktivitet</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10.00-10.30	Pause</a:t>
            </a:r>
          </a:p>
          <a:p>
            <a:endParaRPr lang="da-DK" sz="1800" kern="100" dirty="0">
              <a:latin typeface="Calibri" panose="020F0502020204030204" pitchFamily="34" charset="0"/>
              <a:ea typeface="Calibri" panose="020F0502020204030204" pitchFamily="34" charset="0"/>
              <a:cs typeface="Times New Roman" panose="02020603050405020304" pitchFamily="18" charset="0"/>
            </a:endParaRPr>
          </a:p>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10.30-10.55	Hvordan målretter vi vores udredning og indsats </a:t>
            </a:r>
          </a:p>
          <a:p>
            <a:r>
              <a:rPr lang="da-DK" sz="1800" kern="100" dirty="0">
                <a:latin typeface="Calibri" panose="020F0502020204030204" pitchFamily="34" charset="0"/>
                <a:ea typeface="Calibri" panose="020F0502020204030204" pitchFamily="34" charset="0"/>
                <a:cs typeface="Times New Roman" panose="02020603050405020304" pitchFamily="18" charset="0"/>
              </a:rPr>
              <a:t>10.55-11.15	Hvad gør I – aktivitet</a:t>
            </a:r>
          </a:p>
          <a:p>
            <a:pPr marL="0" indent="0">
              <a:buNone/>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11.15-11.30	</a:t>
            </a:r>
            <a:r>
              <a:rPr lang="da-DK" sz="1800" kern="100" dirty="0">
                <a:effectLst/>
                <a:latin typeface="Calibri"/>
                <a:ea typeface="Calibri" panose="020F0502020204030204" pitchFamily="34" charset="0"/>
                <a:cs typeface="Times New Roman"/>
              </a:rPr>
              <a:t>Hvordan sikrer vi, at indsatsen implementeres</a:t>
            </a:r>
            <a:r>
              <a:rPr lang="da-DK" sz="1800" kern="100" dirty="0">
                <a:latin typeface="Calibri"/>
                <a:ea typeface="Calibri" panose="020F0502020204030204" pitchFamily="34" charset="0"/>
                <a:cs typeface="Times New Roman"/>
              </a:rPr>
              <a:t> </a:t>
            </a:r>
            <a:endParaRPr lang="da-DK"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800" kern="100" dirty="0">
                <a:latin typeface="Calibri" panose="020F0502020204030204" pitchFamily="34" charset="0"/>
                <a:ea typeface="Calibri" panose="020F0502020204030204" pitchFamily="34" charset="0"/>
                <a:cs typeface="Times New Roman" panose="02020603050405020304" pitchFamily="18" charset="0"/>
              </a:rPr>
              <a:t>		</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Hvad gør vi for at sikre, at tidligere indsatser overleveres og at eksisterende viden 			anvendes? </a:t>
            </a:r>
          </a:p>
          <a:p>
            <a:r>
              <a:rPr lang="da-DK" sz="1800" kern="100" dirty="0">
                <a:latin typeface="Calibri" panose="020F0502020204030204" pitchFamily="34" charset="0"/>
                <a:ea typeface="Calibri" panose="020F0502020204030204" pitchFamily="34" charset="0"/>
                <a:cs typeface="Times New Roman" panose="02020603050405020304" pitchFamily="18" charset="0"/>
              </a:rPr>
              <a:t>11.25-11.30	opsamling og afrunding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da-DK" sz="1400"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da-DK" sz="1400" kern="100" dirty="0">
                <a:latin typeface="Calibri" panose="020F0502020204030204" pitchFamily="34" charset="0"/>
                <a:ea typeface="Calibri" panose="020F0502020204030204" pitchFamily="34" charset="0"/>
                <a:cs typeface="Times New Roman" panose="02020603050405020304" pitchFamily="18" charset="0"/>
              </a:rPr>
              <a:t> </a:t>
            </a:r>
            <a:endParaRPr lang="da-DK"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400" dirty="0"/>
          </a:p>
        </p:txBody>
      </p:sp>
    </p:spTree>
    <p:extLst>
      <p:ext uri="{BB962C8B-B14F-4D97-AF65-F5344CB8AC3E}">
        <p14:creationId xmlns:p14="http://schemas.microsoft.com/office/powerpoint/2010/main" val="23302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4">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21DA8FD-C322-AFE7-E36D-6559457BE59A}"/>
              </a:ext>
            </a:extLst>
          </p:cNvPr>
          <p:cNvSpPr>
            <a:spLocks noGrp="1"/>
          </p:cNvSpPr>
          <p:nvPr>
            <p:ph type="title"/>
          </p:nvPr>
        </p:nvSpPr>
        <p:spPr>
          <a:xfrm>
            <a:off x="804672" y="1412489"/>
            <a:ext cx="2871095" cy="2127124"/>
          </a:xfrm>
        </p:spPr>
        <p:txBody>
          <a:bodyPr anchor="t">
            <a:normAutofit/>
          </a:bodyPr>
          <a:lstStyle/>
          <a:p>
            <a:pPr>
              <a:spcBef>
                <a:spcPts val="1000"/>
              </a:spcBef>
            </a:pPr>
            <a:r>
              <a:rPr lang="da-DK" sz="2800" dirty="0">
                <a:solidFill>
                  <a:schemeClr val="bg1"/>
                </a:solidFill>
                <a:latin typeface="Calibri"/>
                <a:ea typeface="Calibri"/>
                <a:cs typeface="Calibri"/>
              </a:rPr>
              <a:t>Pia er 18 år </a:t>
            </a:r>
            <a:endParaRPr lang="en-US" sz="2800">
              <a:solidFill>
                <a:schemeClr val="bg1"/>
              </a:solidFill>
              <a:latin typeface="Calibri"/>
              <a:ea typeface="Calibri"/>
              <a:cs typeface="Calibri"/>
            </a:endParaRPr>
          </a:p>
          <a:p>
            <a:pPr>
              <a:spcBef>
                <a:spcPts val="1000"/>
              </a:spcBef>
            </a:pPr>
            <a:r>
              <a:rPr lang="da-DK" sz="2800" dirty="0">
                <a:solidFill>
                  <a:schemeClr val="bg1"/>
                </a:solidFill>
                <a:latin typeface="Calibri"/>
                <a:ea typeface="Calibri"/>
                <a:cs typeface="Calibri"/>
              </a:rPr>
              <a:t>Født i uge 28+4</a:t>
            </a:r>
            <a:endParaRPr lang="en-US" sz="2800">
              <a:solidFill>
                <a:schemeClr val="bg1"/>
              </a:solidFill>
              <a:latin typeface="Calibri"/>
              <a:ea typeface="Calibri"/>
              <a:cs typeface="Calibri"/>
            </a:endParaRPr>
          </a:p>
          <a:p>
            <a:pPr>
              <a:spcBef>
                <a:spcPts val="1000"/>
              </a:spcBef>
            </a:pPr>
            <a:r>
              <a:rPr lang="da-DK" sz="2800" dirty="0">
                <a:solidFill>
                  <a:schemeClr val="bg1"/>
                </a:solidFill>
                <a:latin typeface="Calibri"/>
                <a:ea typeface="Calibri"/>
                <a:cs typeface="Calibri"/>
              </a:rPr>
              <a:t>Vægt 1140</a:t>
            </a:r>
            <a:endParaRPr lang="en-US" sz="2800">
              <a:solidFill>
                <a:schemeClr val="bg1"/>
              </a:solidFill>
              <a:latin typeface="Calibri"/>
              <a:ea typeface="Calibri"/>
              <a:cs typeface="Calibri"/>
            </a:endParaRPr>
          </a:p>
          <a:p>
            <a:pPr>
              <a:spcBef>
                <a:spcPts val="1000"/>
              </a:spcBef>
            </a:pPr>
            <a:r>
              <a:rPr lang="da-DK" sz="2800" dirty="0">
                <a:solidFill>
                  <a:schemeClr val="bg1"/>
                </a:solidFill>
                <a:latin typeface="Calibri"/>
                <a:ea typeface="Calibri"/>
                <a:cs typeface="Calibri"/>
              </a:rPr>
              <a:t>Ser 1,0</a:t>
            </a:r>
            <a:endParaRPr lang="da-DK" sz="2800">
              <a:solidFill>
                <a:schemeClr val="bg1"/>
              </a:solidFill>
              <a:ea typeface="Calibri Light"/>
              <a:cs typeface="Calibri Light"/>
            </a:endParaRPr>
          </a:p>
        </p:txBody>
      </p:sp>
      <p:sp>
        <p:nvSpPr>
          <p:cNvPr id="8" name="Pladsholder til indhold 7">
            <a:extLst>
              <a:ext uri="{FF2B5EF4-FFF2-40B4-BE49-F238E27FC236}">
                <a16:creationId xmlns:a16="http://schemas.microsoft.com/office/drawing/2014/main" id="{3E0FCC4D-AAD8-3DAA-C9EA-6BE8261CCDD9}"/>
              </a:ext>
            </a:extLst>
          </p:cNvPr>
          <p:cNvSpPr>
            <a:spLocks noGrp="1"/>
          </p:cNvSpPr>
          <p:nvPr>
            <p:ph sz="half" idx="1"/>
          </p:nvPr>
        </p:nvSpPr>
        <p:spPr>
          <a:xfrm>
            <a:off x="5198993" y="1412489"/>
            <a:ext cx="2926080" cy="4363844"/>
          </a:xfrm>
        </p:spPr>
        <p:txBody>
          <a:bodyPr vert="horz" lIns="91440" tIns="45720" rIns="91440" bIns="45720" rtlCol="0" anchor="t">
            <a:normAutofit/>
          </a:bodyPr>
          <a:lstStyle/>
          <a:p>
            <a:pPr marL="0" indent="0">
              <a:buNone/>
            </a:pPr>
            <a:endParaRPr lang="da-DK" sz="1400" dirty="0">
              <a:ea typeface="Calibri"/>
              <a:cs typeface="Calibri"/>
            </a:endParaRPr>
          </a:p>
          <a:p>
            <a:endParaRPr lang="da-DK" sz="1400">
              <a:cs typeface="Calibri"/>
            </a:endParaRPr>
          </a:p>
          <a:p>
            <a:r>
              <a:rPr lang="da-DK" sz="1400">
                <a:cs typeface="Calibri"/>
              </a:rPr>
              <a:t>Problemer når der sker meget på samme tid fx i et lokale </a:t>
            </a:r>
            <a:endParaRPr lang="en-US" sz="1400">
              <a:cs typeface="Calibri"/>
            </a:endParaRPr>
          </a:p>
          <a:p>
            <a:r>
              <a:rPr lang="da-DK" sz="1400">
                <a:cs typeface="Calibri"/>
              </a:rPr>
              <a:t>Altid fat i mors arm når de er ude </a:t>
            </a:r>
            <a:endParaRPr lang="en-US" sz="1400">
              <a:cs typeface="Calibri"/>
            </a:endParaRPr>
          </a:p>
          <a:p>
            <a:r>
              <a:rPr lang="da-DK" sz="1400">
                <a:cs typeface="Calibri"/>
              </a:rPr>
              <a:t>Ser altid ned når de gå ude </a:t>
            </a:r>
            <a:endParaRPr lang="en-US" sz="1400">
              <a:cs typeface="Calibri"/>
            </a:endParaRPr>
          </a:p>
          <a:p>
            <a:r>
              <a:rPr lang="da-DK" sz="1400">
                <a:cs typeface="Calibri"/>
              </a:rPr>
              <a:t>God til dansk men matematikken driller </a:t>
            </a:r>
            <a:endParaRPr lang="en-US" sz="1400">
              <a:cs typeface="Calibri"/>
            </a:endParaRPr>
          </a:p>
          <a:p>
            <a:r>
              <a:rPr lang="da-DK" sz="1400">
                <a:cs typeface="Calibri"/>
              </a:rPr>
              <a:t>Der er ikke tegn på visuel </a:t>
            </a:r>
            <a:r>
              <a:rPr lang="da-DK" sz="1400" err="1">
                <a:cs typeface="Calibri"/>
              </a:rPr>
              <a:t>neglekt</a:t>
            </a:r>
            <a:r>
              <a:rPr lang="da-DK" sz="1400">
                <a:cs typeface="Calibri"/>
              </a:rPr>
              <a:t> </a:t>
            </a:r>
            <a:endParaRPr lang="en-US" sz="1400">
              <a:cs typeface="Calibri"/>
            </a:endParaRPr>
          </a:p>
          <a:p>
            <a:r>
              <a:rPr lang="da-DK" sz="1400">
                <a:cs typeface="Calibri"/>
              </a:rPr>
              <a:t>Blødning i hjernen da hun er 1 uge </a:t>
            </a:r>
            <a:endParaRPr lang="da-DK" sz="1400"/>
          </a:p>
          <a:p>
            <a:endParaRPr lang="da-DK" sz="1400">
              <a:cs typeface="Calibri"/>
            </a:endParaRPr>
          </a:p>
          <a:p>
            <a:endParaRPr lang="da-DK" sz="1400" u="sng">
              <a:cs typeface="Calibri"/>
            </a:endParaRPr>
          </a:p>
          <a:p>
            <a:endParaRPr lang="da-DK" sz="1400">
              <a:cs typeface="Calibri"/>
            </a:endParaRPr>
          </a:p>
          <a:p>
            <a:endParaRPr lang="da-DK" sz="1400">
              <a:cs typeface="Calibri"/>
            </a:endParaRPr>
          </a:p>
        </p:txBody>
      </p:sp>
      <p:sp>
        <p:nvSpPr>
          <p:cNvPr id="4" name="Pladsholder til indhold 3">
            <a:extLst>
              <a:ext uri="{FF2B5EF4-FFF2-40B4-BE49-F238E27FC236}">
                <a16:creationId xmlns:a16="http://schemas.microsoft.com/office/drawing/2014/main" id="{91C893C9-EF4F-9FD9-674D-BB6E372F3534}"/>
              </a:ext>
            </a:extLst>
          </p:cNvPr>
          <p:cNvSpPr>
            <a:spLocks noGrp="1"/>
          </p:cNvSpPr>
          <p:nvPr>
            <p:ph sz="half" idx="2"/>
          </p:nvPr>
        </p:nvSpPr>
        <p:spPr>
          <a:xfrm>
            <a:off x="8451604" y="1412489"/>
            <a:ext cx="2926080" cy="4363844"/>
          </a:xfrm>
        </p:spPr>
        <p:txBody>
          <a:bodyPr vert="horz" lIns="91440" tIns="45720" rIns="91440" bIns="45720" rtlCol="0" anchor="t">
            <a:normAutofit/>
          </a:bodyPr>
          <a:lstStyle/>
          <a:p>
            <a:pPr marL="0" indent="0">
              <a:buNone/>
            </a:pPr>
            <a:endParaRPr lang="da-DK" sz="1700">
              <a:cs typeface="Calibri"/>
            </a:endParaRPr>
          </a:p>
          <a:p>
            <a:r>
              <a:rPr lang="da-DK" sz="1700" u="sng">
                <a:cs typeface="Calibri"/>
              </a:rPr>
              <a:t>Tvps-4 </a:t>
            </a:r>
            <a:endParaRPr lang="en-US" sz="1700">
              <a:cs typeface="Calibri"/>
            </a:endParaRPr>
          </a:p>
          <a:p>
            <a:r>
              <a:rPr lang="da-DK" sz="1700">
                <a:cs typeface="Calibri"/>
              </a:rPr>
              <a:t>Visuel hukommelse, </a:t>
            </a:r>
            <a:r>
              <a:rPr lang="da-DK" sz="1700">
                <a:solidFill>
                  <a:srgbClr val="FFFF00"/>
                </a:solidFill>
                <a:cs typeface="Calibri"/>
              </a:rPr>
              <a:t>samme figur på næste side  </a:t>
            </a:r>
          </a:p>
          <a:p>
            <a:r>
              <a:rPr lang="da-DK" sz="1700">
                <a:cs typeface="Calibri"/>
              </a:rPr>
              <a:t>Samme figur,</a:t>
            </a:r>
            <a:r>
              <a:rPr lang="da-DK" sz="1700">
                <a:solidFill>
                  <a:srgbClr val="FFFF00"/>
                </a:solidFill>
                <a:cs typeface="Calibri"/>
              </a:rPr>
              <a:t> større eller mindre</a:t>
            </a:r>
          </a:p>
          <a:p>
            <a:r>
              <a:rPr lang="da-DK" sz="1700">
                <a:cs typeface="Calibri"/>
              </a:rPr>
              <a:t>Sekventiel hukommelse, fotografisk hukommelse, </a:t>
            </a:r>
            <a:r>
              <a:rPr lang="da-DK" sz="1700">
                <a:solidFill>
                  <a:srgbClr val="FFFF00"/>
                </a:solidFill>
                <a:cs typeface="Calibri"/>
              </a:rPr>
              <a:t>at finde en form der kan være skjult </a:t>
            </a:r>
          </a:p>
          <a:p>
            <a:r>
              <a:rPr lang="da-DK" sz="1700">
                <a:cs typeface="Calibri"/>
              </a:rPr>
              <a:t>Figur-grund </a:t>
            </a:r>
            <a:r>
              <a:rPr lang="da-DK" sz="1700">
                <a:solidFill>
                  <a:srgbClr val="FFFF00"/>
                </a:solidFill>
                <a:cs typeface="Calibri"/>
              </a:rPr>
              <a:t>Du skal finde en figur, den kan nogle gange være den drejet og den kan have en anden størrelse</a:t>
            </a:r>
          </a:p>
        </p:txBody>
      </p:sp>
    </p:spTree>
    <p:extLst>
      <p:ext uri="{BB962C8B-B14F-4D97-AF65-F5344CB8AC3E}">
        <p14:creationId xmlns:p14="http://schemas.microsoft.com/office/powerpoint/2010/main" val="16182388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48CD08-28B4-61B2-6060-92BBC3D6E845}"/>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3800" b="1" kern="1200">
                <a:effectLst/>
                <a:latin typeface="+mj-lt"/>
                <a:ea typeface="+mj-ea"/>
                <a:cs typeface="+mj-cs"/>
              </a:rPr>
              <a:t>Hvordan er vi opmærksomme på CVI, når vi møder nye </a:t>
            </a:r>
            <a:endParaRPr lang="en-US" sz="3800" kern="1200">
              <a:latin typeface="+mj-lt"/>
              <a:ea typeface="+mj-ea"/>
              <a:cs typeface="+mj-cs"/>
            </a:endParaRPr>
          </a:p>
        </p:txBody>
      </p:sp>
      <p:sp>
        <p:nvSpPr>
          <p:cNvPr id="2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8962714D-374C-2B99-192E-324E015AAE06}"/>
              </a:ext>
            </a:extLst>
          </p:cNvPr>
          <p:cNvPicPr>
            <a:picLocks noChangeAspect="1"/>
          </p:cNvPicPr>
          <p:nvPr/>
        </p:nvPicPr>
        <p:blipFill>
          <a:blip r:embed="rId2"/>
          <a:stretch>
            <a:fillRect/>
          </a:stretch>
        </p:blipFill>
        <p:spPr>
          <a:xfrm>
            <a:off x="4672584" y="640822"/>
            <a:ext cx="6929984" cy="4645553"/>
          </a:xfrm>
          <a:prstGeom prst="rect">
            <a:avLst/>
          </a:prstGeom>
        </p:spPr>
      </p:pic>
      <p:sp>
        <p:nvSpPr>
          <p:cNvPr id="21" name="Content Placeholder 20">
            <a:extLst>
              <a:ext uri="{FF2B5EF4-FFF2-40B4-BE49-F238E27FC236}">
                <a16:creationId xmlns:a16="http://schemas.microsoft.com/office/drawing/2014/main" id="{F346C754-2F90-F5BE-B0BE-45E2042C5289}"/>
              </a:ext>
            </a:extLst>
          </p:cNvPr>
          <p:cNvSpPr>
            <a:spLocks noGrp="1"/>
          </p:cNvSpPr>
          <p:nvPr>
            <p:ph idx="1"/>
          </p:nvPr>
        </p:nvSpPr>
        <p:spPr>
          <a:xfrm>
            <a:off x="4654296" y="6124575"/>
            <a:ext cx="6894576" cy="102489"/>
          </a:xfrm>
        </p:spPr>
        <p:txBody>
          <a:bodyPr anchor="t">
            <a:normAutofit fontScale="25000" lnSpcReduction="20000"/>
          </a:bodyPr>
          <a:lstStyle/>
          <a:p>
            <a:endParaRPr lang="en-US" sz="2200"/>
          </a:p>
        </p:txBody>
      </p:sp>
    </p:spTree>
    <p:extLst>
      <p:ext uri="{BB962C8B-B14F-4D97-AF65-F5344CB8AC3E}">
        <p14:creationId xmlns:p14="http://schemas.microsoft.com/office/powerpoint/2010/main" val="151500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use Images – Browse 753,936 Stock Photos, Vectors, and Video | Adobe Stock">
            <a:extLst>
              <a:ext uri="{FF2B5EF4-FFF2-40B4-BE49-F238E27FC236}">
                <a16:creationId xmlns:a16="http://schemas.microsoft.com/office/drawing/2014/main" id="{35FFD4A7-D602-5728-D303-447036766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250"/>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433A7B-E987-5A01-E776-F4D4E07E57F6}"/>
              </a:ext>
            </a:extLst>
          </p:cNvPr>
          <p:cNvSpPr txBox="1">
            <a:spLocks/>
          </p:cNvSpPr>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200">
                <a:solidFill>
                  <a:srgbClr val="FFFFFF"/>
                </a:solidFill>
              </a:rPr>
              <a:t>10.00 – 10.30</a:t>
            </a:r>
          </a:p>
        </p:txBody>
      </p:sp>
    </p:spTree>
    <p:extLst>
      <p:ext uri="{BB962C8B-B14F-4D97-AF65-F5344CB8AC3E}">
        <p14:creationId xmlns:p14="http://schemas.microsoft.com/office/powerpoint/2010/main" val="228763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B8520E-E95A-1A5B-E765-1E1FE0DB5A36}"/>
              </a:ext>
            </a:extLst>
          </p:cNvPr>
          <p:cNvSpPr>
            <a:spLocks noGrp="1"/>
          </p:cNvSpPr>
          <p:nvPr>
            <p:ph type="title"/>
          </p:nvPr>
        </p:nvSpPr>
        <p:spPr>
          <a:xfrm>
            <a:off x="841248" y="548640"/>
            <a:ext cx="3600860" cy="5431536"/>
          </a:xfrm>
        </p:spPr>
        <p:txBody>
          <a:bodyPr>
            <a:normAutofit/>
          </a:bodyPr>
          <a:lstStyle/>
          <a:p>
            <a:r>
              <a:rPr lang="da-DK" sz="5400" b="1" kern="100">
                <a:effectLst/>
                <a:latin typeface="Calibri" panose="020F0502020204030204" pitchFamily="34" charset="0"/>
                <a:ea typeface="Calibri" panose="020F0502020204030204" pitchFamily="34" charset="0"/>
                <a:cs typeface="Times New Roman" panose="02020603050405020304" pitchFamily="18" charset="0"/>
              </a:rPr>
              <a:t>Hvordan målretter vi vores udredning og indsats?</a:t>
            </a:r>
            <a:br>
              <a:rPr lang="da-DK" sz="5400" kern="100">
                <a:effectLst/>
                <a:latin typeface="Calibri" panose="020F0502020204030204" pitchFamily="34" charset="0"/>
                <a:ea typeface="Calibri" panose="020F0502020204030204" pitchFamily="34" charset="0"/>
                <a:cs typeface="Times New Roman" panose="02020603050405020304" pitchFamily="18" charset="0"/>
              </a:rPr>
            </a:br>
            <a:endParaRPr lang="da-DK" sz="540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48807CE-DBFE-B78A-C077-CCEF2781A327}"/>
              </a:ext>
            </a:extLst>
          </p:cNvPr>
          <p:cNvSpPr>
            <a:spLocks noGrp="1"/>
          </p:cNvSpPr>
          <p:nvPr>
            <p:ph idx="1"/>
          </p:nvPr>
        </p:nvSpPr>
        <p:spPr>
          <a:xfrm>
            <a:off x="5126418" y="552090"/>
            <a:ext cx="6224335" cy="6305909"/>
          </a:xfrm>
        </p:spPr>
        <p:txBody>
          <a:bodyPr anchor="ctr">
            <a:normAutofit lnSpcReduction="10000"/>
          </a:bodyPr>
          <a:lstStyle/>
          <a:p>
            <a:r>
              <a:rPr lang="da-DK" sz="2400" dirty="0"/>
              <a:t>Henvendelse</a:t>
            </a:r>
          </a:p>
          <a:p>
            <a:r>
              <a:rPr lang="da-DK" sz="2400" dirty="0"/>
              <a:t>Indhentning af øjenoplysninger</a:t>
            </a:r>
          </a:p>
          <a:p>
            <a:r>
              <a:rPr lang="da-DK" sz="2400" dirty="0"/>
              <a:t>Gennemgang af eksisterende journal</a:t>
            </a:r>
          </a:p>
          <a:p>
            <a:r>
              <a:rPr lang="da-DK" sz="2400" dirty="0"/>
              <a:t>Observationsskema fremsendes </a:t>
            </a:r>
          </a:p>
          <a:p>
            <a:r>
              <a:rPr lang="da-DK" sz="2400" dirty="0"/>
              <a:t>Besøg hos borger sammen med personale/pårørende </a:t>
            </a:r>
          </a:p>
          <a:p>
            <a:pPr marL="0" indent="0">
              <a:buNone/>
            </a:pPr>
            <a:r>
              <a:rPr lang="da-DK" sz="2400" dirty="0"/>
              <a:t>- ofte kort møde med personale før og efter mødet med borgeren</a:t>
            </a:r>
          </a:p>
          <a:p>
            <a:r>
              <a:rPr lang="da-DK" sz="2400" dirty="0"/>
              <a:t>Observation, samtale, test og evt. afprøvning</a:t>
            </a:r>
          </a:p>
          <a:p>
            <a:r>
              <a:rPr lang="da-DK" sz="2400" dirty="0"/>
              <a:t>Planlægning af indsats i samarbejde med personale og pårørende</a:t>
            </a:r>
          </a:p>
          <a:p>
            <a:r>
              <a:rPr lang="da-DK" sz="2400" dirty="0"/>
              <a:t>Afklaring af synskonsulentens rolle fremadrettet</a:t>
            </a:r>
          </a:p>
          <a:p>
            <a:r>
              <a:rPr lang="da-DK" sz="2400" dirty="0"/>
              <a:t>Notat/rapport vedr. forløb og indsats, så informationerne er tilgængelige for personalet</a:t>
            </a:r>
          </a:p>
          <a:p>
            <a:r>
              <a:rPr lang="da-DK" sz="2400" dirty="0"/>
              <a:t>Evt. opfølgning</a:t>
            </a:r>
          </a:p>
          <a:p>
            <a:endParaRPr lang="da-DK" sz="2000" dirty="0"/>
          </a:p>
        </p:txBody>
      </p:sp>
    </p:spTree>
    <p:extLst>
      <p:ext uri="{BB962C8B-B14F-4D97-AF65-F5344CB8AC3E}">
        <p14:creationId xmlns:p14="http://schemas.microsoft.com/office/powerpoint/2010/main" val="233779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EFBA40-D050-151C-6000-363AAE464B49}"/>
              </a:ext>
            </a:extLst>
          </p:cNvPr>
          <p:cNvSpPr>
            <a:spLocks noGrp="1"/>
          </p:cNvSpPr>
          <p:nvPr>
            <p:ph type="title"/>
          </p:nvPr>
        </p:nvSpPr>
        <p:spPr>
          <a:xfrm>
            <a:off x="838200" y="365125"/>
            <a:ext cx="10515600" cy="1244599"/>
          </a:xfrm>
        </p:spPr>
        <p:txBody>
          <a:bodyPr>
            <a:normAutofit/>
          </a:bodyPr>
          <a:lstStyle/>
          <a:p>
            <a:r>
              <a:rPr lang="da-DK" sz="3800" b="1" kern="100" dirty="0">
                <a:effectLst/>
                <a:latin typeface="Calibri" panose="020F0502020204030204" pitchFamily="34" charset="0"/>
                <a:ea typeface="Calibri" panose="020F0502020204030204" pitchFamily="34" charset="0"/>
                <a:cs typeface="Times New Roman" panose="02020603050405020304" pitchFamily="18" charset="0"/>
              </a:rPr>
              <a:t>Hvordan målretter vi vores udredning og indsats?</a:t>
            </a:r>
            <a:br>
              <a:rPr lang="da-DK" sz="3800" kern="100" dirty="0">
                <a:effectLst/>
                <a:latin typeface="Calibri" panose="020F0502020204030204" pitchFamily="34" charset="0"/>
                <a:ea typeface="Calibri" panose="020F0502020204030204" pitchFamily="34" charset="0"/>
                <a:cs typeface="Times New Roman" panose="02020603050405020304" pitchFamily="18" charset="0"/>
              </a:rPr>
            </a:br>
            <a:endParaRPr lang="da-DK" sz="3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0713B7D1-79E7-3147-9364-F9DB4AFD6304}"/>
              </a:ext>
            </a:extLst>
          </p:cNvPr>
          <p:cNvSpPr>
            <a:spLocks noGrp="1"/>
          </p:cNvSpPr>
          <p:nvPr>
            <p:ph idx="1"/>
          </p:nvPr>
        </p:nvSpPr>
        <p:spPr>
          <a:xfrm>
            <a:off x="838200" y="1789938"/>
            <a:ext cx="10515600" cy="4887848"/>
          </a:xfrm>
        </p:spPr>
        <p:txBody>
          <a:bodyPr>
            <a:normAutofit lnSpcReduction="10000"/>
          </a:bodyPr>
          <a:lstStyle/>
          <a:p>
            <a:pPr marL="0" indent="0">
              <a:spcAft>
                <a:spcPts val="800"/>
              </a:spcAft>
              <a:buNone/>
            </a:pPr>
            <a:r>
              <a:rPr lang="da-DK" sz="1400" b="1" u="sng" kern="100">
                <a:effectLst/>
                <a:latin typeface="Calibri" panose="020F0502020204030204" pitchFamily="34" charset="0"/>
                <a:ea typeface="Calibri" panose="020F0502020204030204" pitchFamily="34" charset="0"/>
                <a:cs typeface="Times New Roman" panose="02020603050405020304" pitchFamily="18" charset="0"/>
              </a:rPr>
              <a:t>OBSERVATIONSSKEMA VEDRØRENDE SYN:</a:t>
            </a:r>
            <a:endParaRPr lang="da-DK" sz="14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da-DK" sz="1400" kern="100">
                <a:effectLst/>
                <a:latin typeface="Calibri" panose="020F0502020204030204" pitchFamily="34" charset="0"/>
                <a:ea typeface="Calibri" panose="020F0502020204030204" pitchFamily="34" charset="0"/>
                <a:cs typeface="Times New Roman" panose="02020603050405020304" pitchFamily="18" charset="0"/>
              </a:rPr>
              <a:t>Det kan være meget vanskeligt at opdage, om en udviklingshæmmet person har nedsat syn, især fordi forventningerne til denne gruppe er små. Særlig vanskeligt er det, hvis personerne ikke kan fortælle, hvad de ser, altså mangler talesprog, eller hvis de ikke kan gå rundt alene, altså hvis de sidder i kørestol. Har man en mistanke om, at der er ændringer i synsfunktionen, er det sikreste er at få øjenlægen eller optometristen/optikeren til at måle synsstyrken. I særlige tilfælde kan det også være relevant at få synskonsulenten til at foretage en synsscreening og beskrive personens synsfunktion. Nedenstående skema kan hjælpe til at rette jeres fokus på, hvad det er, I undrer jer over i </a:t>
            </a:r>
            <a:r>
              <a:rPr lang="da-DK" sz="1400" kern="100" err="1">
                <a:effectLst/>
                <a:latin typeface="Calibri" panose="020F0502020204030204" pitchFamily="34" charset="0"/>
                <a:ea typeface="Calibri" panose="020F0502020204030204" pitchFamily="34" charset="0"/>
                <a:cs typeface="Times New Roman" panose="02020603050405020304" pitchFamily="18" charset="0"/>
              </a:rPr>
              <a:t>fht</a:t>
            </a:r>
            <a:r>
              <a:rPr lang="da-DK" sz="1400" kern="100">
                <a:effectLst/>
                <a:latin typeface="Calibri" panose="020F0502020204030204" pitchFamily="34" charset="0"/>
                <a:ea typeface="Calibri" panose="020F0502020204030204" pitchFamily="34" charset="0"/>
                <a:cs typeface="Times New Roman" panose="02020603050405020304" pitchFamily="18" charset="0"/>
              </a:rPr>
              <a:t>. personens synsfunktion samtidig med, at det giver mig en god mulighed for at målrette min indsats efterfølgende. </a:t>
            </a:r>
          </a:p>
          <a:p>
            <a:pPr>
              <a:spcAft>
                <a:spcPts val="800"/>
              </a:spcAft>
            </a:pPr>
            <a:r>
              <a:rPr lang="da-DK" sz="1400" kern="100">
                <a:effectLst/>
                <a:latin typeface="Calibri" panose="020F0502020204030204" pitchFamily="34" charset="0"/>
                <a:ea typeface="Calibri" panose="020F0502020204030204" pitchFamily="34" charset="0"/>
                <a:cs typeface="Times New Roman" panose="02020603050405020304" pitchFamily="18" charset="0"/>
              </a:rPr>
              <a:t>Navn og cpr</a:t>
            </a:r>
          </a:p>
          <a:p>
            <a:pPr>
              <a:spcAft>
                <a:spcPts val="800"/>
              </a:spcAft>
            </a:pPr>
            <a:r>
              <a:rPr lang="da-DK" sz="1400">
                <a:effectLst/>
                <a:latin typeface="Calibri" panose="020F0502020204030204" pitchFamily="34" charset="0"/>
                <a:ea typeface="Calibri" panose="020F0502020204030204" pitchFamily="34" charset="0"/>
                <a:cs typeface="Times New Roman" panose="02020603050405020304" pitchFamily="18" charset="0"/>
              </a:rPr>
              <a:t>Er personen tilset af øjenlæge? Hvis ja – hvilken og dato for sidste undersøgelse</a:t>
            </a:r>
            <a:r>
              <a:rPr lang="da-DK" sz="1400" kern="100">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da-DK" sz="1400" kern="100">
                <a:effectLst/>
                <a:latin typeface="Calibri" panose="020F0502020204030204" pitchFamily="34" charset="0"/>
                <a:ea typeface="Calibri" panose="020F0502020204030204" pitchFamily="34" charset="0"/>
                <a:cs typeface="Times New Roman" panose="02020603050405020304" pitchFamily="18" charset="0"/>
              </a:rPr>
              <a:t>Kontaktpersoner – navn og telefonnummer: (boste</a:t>
            </a:r>
            <a:r>
              <a:rPr lang="da-DK" sz="1400" kern="100">
                <a:latin typeface="Calibri" panose="020F0502020204030204" pitchFamily="34" charset="0"/>
                <a:ea typeface="Calibri" panose="020F0502020204030204" pitchFamily="34" charset="0"/>
                <a:cs typeface="Times New Roman" panose="02020603050405020304" pitchFamily="18" charset="0"/>
              </a:rPr>
              <a:t>d, aktivitetstilbud, pårørende, værge </a:t>
            </a:r>
            <a:r>
              <a:rPr lang="da-DK" sz="1400" kern="100" err="1">
                <a:latin typeface="Calibri" panose="020F0502020204030204" pitchFamily="34" charset="0"/>
                <a:ea typeface="Calibri" panose="020F0502020204030204" pitchFamily="34" charset="0"/>
                <a:cs typeface="Times New Roman" panose="02020603050405020304" pitchFamily="18" charset="0"/>
              </a:rPr>
              <a:t>ect</a:t>
            </a:r>
            <a:r>
              <a:rPr lang="da-DK" sz="1400" kern="100">
                <a:latin typeface="Calibri" panose="020F0502020204030204" pitchFamily="34" charset="0"/>
                <a:ea typeface="Calibri" panose="020F0502020204030204" pitchFamily="34" charset="0"/>
                <a:cs typeface="Times New Roman" panose="02020603050405020304" pitchFamily="18" charset="0"/>
              </a:rPr>
              <a:t>.)</a:t>
            </a:r>
            <a:endParaRPr lang="da-DK" sz="1400" kern="1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da-DK" sz="1400" kern="100">
                <a:effectLst/>
                <a:latin typeface="Calibri" panose="020F0502020204030204" pitchFamily="34" charset="0"/>
                <a:ea typeface="Calibri" panose="020F0502020204030204" pitchFamily="34" charset="0"/>
                <a:cs typeface="Times New Roman" panose="02020603050405020304" pitchFamily="18" charset="0"/>
              </a:rPr>
              <a:t>Har personen brille? Hvis ja – bruges brillen og hvor gammel er den?</a:t>
            </a:r>
          </a:p>
          <a:p>
            <a:pPr>
              <a:spcAft>
                <a:spcPts val="800"/>
              </a:spcAft>
            </a:pPr>
            <a:r>
              <a:rPr lang="da-DK" sz="1400" kern="100">
                <a:effectLst/>
                <a:latin typeface="Calibri" panose="020F0502020204030204" pitchFamily="34" charset="0"/>
                <a:ea typeface="Calibri" panose="020F0502020204030204" pitchFamily="34" charset="0"/>
                <a:cs typeface="Times New Roman" panose="02020603050405020304" pitchFamily="18" charset="0"/>
              </a:rPr>
              <a:t>Baggrund for henvendelse</a:t>
            </a:r>
          </a:p>
          <a:p>
            <a:pPr>
              <a:spcAft>
                <a:spcPts val="800"/>
              </a:spcAft>
            </a:pPr>
            <a:r>
              <a:rPr lang="da-DK" sz="1400" kern="100">
                <a:effectLst/>
                <a:latin typeface="Calibri" panose="020F0502020204030204" pitchFamily="34" charset="0"/>
                <a:ea typeface="Calibri" panose="020F0502020204030204" pitchFamily="34" charset="0"/>
                <a:cs typeface="Times New Roman" panose="02020603050405020304" pitchFamily="18" charset="0"/>
              </a:rPr>
              <a:t>Kort beskrivelse af borgers generelle funktionsniveau – både fysisk, kognitivt, socialt og kommunikativ</a:t>
            </a:r>
          </a:p>
          <a:p>
            <a:pPr>
              <a:spcAft>
                <a:spcPts val="800"/>
              </a:spcAft>
            </a:pPr>
            <a:r>
              <a:rPr lang="da-DK" sz="1400" kern="100">
                <a:effectLst/>
                <a:latin typeface="Calibri" panose="020F0502020204030204" pitchFamily="34" charset="0"/>
                <a:ea typeface="Calibri" panose="020F0502020204030204" pitchFamily="34" charset="0"/>
                <a:cs typeface="Times New Roman" panose="02020603050405020304" pitchFamily="18" charset="0"/>
              </a:rPr>
              <a:t>Beskrivelse af de synsmæssige udfordringer i dagligdagen – gerne med inspiration fra opmærksomhedsfelter beskrevet på side 3</a:t>
            </a:r>
          </a:p>
          <a:p>
            <a:pPr>
              <a:spcAft>
                <a:spcPts val="800"/>
              </a:spcAft>
            </a:pPr>
            <a:r>
              <a:rPr lang="da-DK" sz="1400">
                <a:effectLst/>
                <a:latin typeface="Calibri" panose="020F0502020204030204" pitchFamily="34" charset="0"/>
                <a:ea typeface="Calibri" panose="020F0502020204030204" pitchFamily="34" charset="0"/>
                <a:cs typeface="Times New Roman" panose="02020603050405020304" pitchFamily="18" charset="0"/>
              </a:rPr>
              <a:t>Har borger ændret adfærd i den seneste tid – hvis ja – beskriv kort</a:t>
            </a:r>
            <a:endParaRPr lang="da-DK" sz="1400" kern="1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da-DK" sz="1400" kern="1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da-DK" sz="1000" kern="1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da-DK" sz="1000" kern="100">
              <a:effectLst/>
              <a:latin typeface="Calibri" panose="020F0502020204030204" pitchFamily="34" charset="0"/>
              <a:ea typeface="Calibri" panose="020F0502020204030204" pitchFamily="34" charset="0"/>
              <a:cs typeface="Times New Roman" panose="02020603050405020304" pitchFamily="18" charset="0"/>
            </a:endParaRPr>
          </a:p>
          <a:p>
            <a:endParaRPr lang="da-DK" sz="1000"/>
          </a:p>
        </p:txBody>
      </p:sp>
    </p:spTree>
    <p:extLst>
      <p:ext uri="{BB962C8B-B14F-4D97-AF65-F5344CB8AC3E}">
        <p14:creationId xmlns:p14="http://schemas.microsoft.com/office/powerpoint/2010/main" val="364443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B0393F6-0B21-3FE9-7F85-2FA7F7E930BE}"/>
              </a:ext>
            </a:extLst>
          </p:cNvPr>
          <p:cNvSpPr>
            <a:spLocks noGrp="1"/>
          </p:cNvSpPr>
          <p:nvPr>
            <p:ph type="title"/>
          </p:nvPr>
        </p:nvSpPr>
        <p:spPr>
          <a:xfrm>
            <a:off x="838200" y="1412488"/>
            <a:ext cx="2899189" cy="4363844"/>
          </a:xfrm>
        </p:spPr>
        <p:txBody>
          <a:bodyPr anchor="t">
            <a:normAutofit/>
          </a:bodyPr>
          <a:lstStyle/>
          <a:p>
            <a:r>
              <a:rPr lang="da-DK" sz="3100">
                <a:solidFill>
                  <a:srgbClr val="FFFFFF"/>
                </a:solidFill>
              </a:rPr>
              <a:t>Tegn på synsnedsættelse </a:t>
            </a:r>
          </a:p>
        </p:txBody>
      </p:sp>
      <p:sp>
        <p:nvSpPr>
          <p:cNvPr id="3" name="Pladsholder til indhold 2">
            <a:extLst>
              <a:ext uri="{FF2B5EF4-FFF2-40B4-BE49-F238E27FC236}">
                <a16:creationId xmlns:a16="http://schemas.microsoft.com/office/drawing/2014/main" id="{95075239-3710-AFAF-2C23-1D19EEB20800}"/>
              </a:ext>
            </a:extLst>
          </p:cNvPr>
          <p:cNvSpPr>
            <a:spLocks noGrp="1"/>
          </p:cNvSpPr>
          <p:nvPr>
            <p:ph sz="half" idx="1"/>
          </p:nvPr>
        </p:nvSpPr>
        <p:spPr>
          <a:xfrm>
            <a:off x="4382358" y="917623"/>
            <a:ext cx="3427283" cy="4363844"/>
          </a:xfrm>
        </p:spPr>
        <p:txBody>
          <a:bodyPr>
            <a:normAutofit fontScale="70000" lnSpcReduction="20000"/>
          </a:bodyPr>
          <a:lstStyle/>
          <a:p>
            <a:pPr marL="342900" lvl="0" indent="-34290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ØJNENES UDSEENDE </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Ingen eller ganske små øjne</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Vandrende øjenbevægelser </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Øjenuro (nystagmus) </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Øjnene knibes sammen</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Skelen </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Uklare hornhinder</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Øjne uden pupiller</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Lodrette pupiller</a:t>
            </a:r>
          </a:p>
          <a:p>
            <a:pPr marL="742950" lvl="1" indent="-285750">
              <a:spcAft>
                <a:spcPts val="800"/>
              </a:spcAft>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Grå eller hvide pupiller</a:t>
            </a:r>
          </a:p>
          <a:p>
            <a:endParaRPr lang="da-DK" sz="2000" dirty="0"/>
          </a:p>
        </p:txBody>
      </p:sp>
      <p:cxnSp>
        <p:nvCxnSpPr>
          <p:cNvPr id="17"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Pladsholder til indhold 3">
            <a:extLst>
              <a:ext uri="{FF2B5EF4-FFF2-40B4-BE49-F238E27FC236}">
                <a16:creationId xmlns:a16="http://schemas.microsoft.com/office/drawing/2014/main" id="{3449705D-861A-936E-F801-A9C8D50234E9}"/>
              </a:ext>
            </a:extLst>
          </p:cNvPr>
          <p:cNvSpPr>
            <a:spLocks noGrp="1"/>
          </p:cNvSpPr>
          <p:nvPr>
            <p:ph sz="half" idx="2"/>
          </p:nvPr>
        </p:nvSpPr>
        <p:spPr>
          <a:xfrm>
            <a:off x="8097249" y="917623"/>
            <a:ext cx="3892588" cy="4647329"/>
          </a:xfrm>
        </p:spPr>
        <p:txBody>
          <a:bodyPr>
            <a:normAutofit fontScale="70000" lnSpcReduction="20000"/>
          </a:bodyPr>
          <a:lstStyle/>
          <a:p>
            <a:pPr marL="342900" lvl="0" indent="-34290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ADFÆRD HOS PERSONER MED NEDSAT SYN </a:t>
            </a:r>
          </a:p>
          <a:p>
            <a:pPr marL="457200"/>
            <a:r>
              <a:rPr lang="da-DK" sz="2000" kern="100" dirty="0">
                <a:effectLst/>
                <a:latin typeface="Calibri" panose="020F0502020204030204" pitchFamily="34" charset="0"/>
                <a:ea typeface="Calibri" panose="020F0502020204030204" pitchFamily="34" charset="0"/>
                <a:cs typeface="Times New Roman" panose="02020603050405020304" pitchFamily="18" charset="0"/>
              </a:rPr>
              <a:t>Personen... </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gnider sig ofte i øjet</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sidder og kikker på lys eller kikker op i solen</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vipper med fingrene foran øjet</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rokker med hovedet – især personer med øjensitren (nystagmus)</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rokker med hele kroppen – især personer med meget dårligt syn</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misser mod lyset eller skygger for øjnene med hånden</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foretrækker dunkle steder</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foretrækker meget lyse steder</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undgår nærarbejde</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foretrækker klare farver frem for pastelfarver</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sidder med hovedet på skrå</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farer sammen – bliver bange – ved pludselig lyd eller pludselig berøring </a:t>
            </a:r>
          </a:p>
          <a:p>
            <a:pPr marL="742950" lvl="1" indent="-285750">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holder kroppen helt stiv</a:t>
            </a:r>
          </a:p>
          <a:p>
            <a:pPr marL="742950" lvl="1" indent="-285750">
              <a:spcAft>
                <a:spcPts val="800"/>
              </a:spcAft>
              <a:buFont typeface="Wingdings" panose="05000000000000000000" pitchFamily="2" charset="2"/>
              <a:buChar char=""/>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ophører med tegn til tale eller kan ikke lære det. </a:t>
            </a:r>
          </a:p>
          <a:p>
            <a:endParaRPr lang="da-DK" sz="1000" dirty="0"/>
          </a:p>
        </p:txBody>
      </p:sp>
    </p:spTree>
    <p:extLst>
      <p:ext uri="{BB962C8B-B14F-4D97-AF65-F5344CB8AC3E}">
        <p14:creationId xmlns:p14="http://schemas.microsoft.com/office/powerpoint/2010/main" val="95763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1557113-288F-E4E8-A036-A38D9237ADE7}"/>
              </a:ext>
            </a:extLst>
          </p:cNvPr>
          <p:cNvSpPr>
            <a:spLocks noGrp="1"/>
          </p:cNvSpPr>
          <p:nvPr>
            <p:ph type="title"/>
          </p:nvPr>
        </p:nvSpPr>
        <p:spPr>
          <a:xfrm>
            <a:off x="838200" y="1412488"/>
            <a:ext cx="2899189" cy="4363844"/>
          </a:xfrm>
        </p:spPr>
        <p:txBody>
          <a:bodyPr anchor="t">
            <a:normAutofit/>
          </a:bodyPr>
          <a:lstStyle/>
          <a:p>
            <a:r>
              <a:rPr lang="da-DK" sz="3100">
                <a:solidFill>
                  <a:srgbClr val="FFFFFF"/>
                </a:solidFill>
              </a:rPr>
              <a:t>Tegn på synsnedsættelse</a:t>
            </a:r>
          </a:p>
        </p:txBody>
      </p:sp>
      <p:sp>
        <p:nvSpPr>
          <p:cNvPr id="3" name="Pladsholder til indhold 2">
            <a:extLst>
              <a:ext uri="{FF2B5EF4-FFF2-40B4-BE49-F238E27FC236}">
                <a16:creationId xmlns:a16="http://schemas.microsoft.com/office/drawing/2014/main" id="{7F3B934C-4683-872B-849F-2FC33E25E1B4}"/>
              </a:ext>
            </a:extLst>
          </p:cNvPr>
          <p:cNvSpPr>
            <a:spLocks noGrp="1"/>
          </p:cNvSpPr>
          <p:nvPr>
            <p:ph sz="half" idx="1"/>
          </p:nvPr>
        </p:nvSpPr>
        <p:spPr>
          <a:xfrm>
            <a:off x="4306211" y="386122"/>
            <a:ext cx="3427283" cy="4363844"/>
          </a:xfrm>
        </p:spPr>
        <p:txBody>
          <a:bodyPr>
            <a:normAutofit/>
          </a:bodyPr>
          <a:lstStyle/>
          <a:p>
            <a:pPr marL="742950" lvl="1" indent="-285750">
              <a:spcAft>
                <a:spcPts val="800"/>
              </a:spcAft>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ADFÆRD UNDER GANG </a:t>
            </a:r>
          </a:p>
          <a:p>
            <a:pPr>
              <a:spcAft>
                <a:spcPts val="800"/>
              </a:spcAft>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        Personen... </a:t>
            </a:r>
          </a:p>
          <a:p>
            <a:pPr marL="742950" lvl="1" indent="-28575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braser ind i møbler, legetøj på gulvet, døre og lignende</a:t>
            </a:r>
          </a:p>
          <a:p>
            <a:pPr marL="742950" lvl="1" indent="-28575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er bange for at gå alene eller vil holde i hånden</a:t>
            </a:r>
          </a:p>
          <a:p>
            <a:pPr marL="742950" lvl="1" indent="-28575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har svært ved at vurdere afstand</a:t>
            </a:r>
          </a:p>
          <a:p>
            <a:pPr marL="742950" lvl="1" indent="-28575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virker klodset</a:t>
            </a:r>
          </a:p>
          <a:p>
            <a:pPr marL="742950" lvl="1" indent="-28575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har svært ved at skifte fra lyse til dunkle steder</a:t>
            </a:r>
          </a:p>
          <a:p>
            <a:pPr marL="742950" lvl="1" indent="-28575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har svært ved at se trin, kantstene og genstande på gulvet</a:t>
            </a:r>
          </a:p>
          <a:p>
            <a:pPr marL="742950" lvl="1" indent="-28575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føler sig frem med fødderne, når han går på trapper</a:t>
            </a:r>
          </a:p>
          <a:p>
            <a:pPr marL="742950" lvl="1" indent="-285750">
              <a:spcAft>
                <a:spcPts val="800"/>
              </a:spcAft>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bliver let væk og kan ikke finde tilbage. </a:t>
            </a:r>
          </a:p>
          <a:p>
            <a:endParaRPr lang="da-DK" sz="1400" dirty="0"/>
          </a:p>
        </p:txBody>
      </p:sp>
      <p:cxnSp>
        <p:nvCxnSpPr>
          <p:cNvPr id="7"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Pladsholder til indhold 3">
            <a:extLst>
              <a:ext uri="{FF2B5EF4-FFF2-40B4-BE49-F238E27FC236}">
                <a16:creationId xmlns:a16="http://schemas.microsoft.com/office/drawing/2014/main" id="{62DF508E-2231-889F-F9D9-6902CA59CDF4}"/>
              </a:ext>
            </a:extLst>
          </p:cNvPr>
          <p:cNvSpPr>
            <a:spLocks noGrp="1"/>
          </p:cNvSpPr>
          <p:nvPr>
            <p:ph sz="half" idx="2"/>
          </p:nvPr>
        </p:nvSpPr>
        <p:spPr>
          <a:xfrm>
            <a:off x="8451604" y="457200"/>
            <a:ext cx="3197701" cy="5980922"/>
          </a:xfrm>
        </p:spPr>
        <p:txBody>
          <a:bodyPr>
            <a:noAutofit/>
          </a:bodyPr>
          <a:lstStyle/>
          <a:p>
            <a:pPr marL="342900" lvl="0" indent="-342900">
              <a:spcAft>
                <a:spcPts val="800"/>
              </a:spcAft>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ADFÆRD OVER FOR ANDRE </a:t>
            </a:r>
          </a:p>
          <a:p>
            <a:pPr>
              <a:spcAft>
                <a:spcPts val="800"/>
              </a:spcAft>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  Personen... </a:t>
            </a:r>
          </a:p>
          <a:p>
            <a:pPr marL="342900" lvl="0" indent="-34290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genkender først andre, når de taler, eller når de går rundt</a:t>
            </a:r>
          </a:p>
          <a:p>
            <a:pPr marL="342900" lvl="0" indent="-34290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har ingen øjenkontakt</a:t>
            </a:r>
          </a:p>
          <a:p>
            <a:pPr marL="342900" lvl="0" indent="-34290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støder ind i andre, især personer med mørkt tøj</a:t>
            </a:r>
          </a:p>
          <a:p>
            <a:pPr marL="342900" lvl="0" indent="-342900">
              <a:spcAft>
                <a:spcPts val="800"/>
              </a:spcAft>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kan ikke fortælle om omgivelserne.</a:t>
            </a:r>
          </a:p>
          <a:p>
            <a:pPr marL="0" indent="0">
              <a:spcAft>
                <a:spcPts val="800"/>
              </a:spcAft>
              <a:buNone/>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800"/>
              </a:spcAft>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ADFÆRD OVER FOR TING </a:t>
            </a:r>
          </a:p>
          <a:p>
            <a:pPr>
              <a:spcAft>
                <a:spcPts val="800"/>
              </a:spcAft>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     Personen... </a:t>
            </a:r>
          </a:p>
          <a:p>
            <a:pPr marL="342900" lvl="0" indent="-34290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tager alting tæt op til øjet</a:t>
            </a:r>
          </a:p>
          <a:p>
            <a:pPr marL="342900" lvl="0" indent="-342900">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kikker skråt eller skæver mod genstande (skæv </a:t>
            </a:r>
            <a:r>
              <a:rPr lang="da-DK" sz="1400" kern="100" dirty="0" err="1">
                <a:effectLst/>
                <a:latin typeface="Calibri" panose="020F0502020204030204" pitchFamily="34" charset="0"/>
                <a:ea typeface="Calibri" panose="020F0502020204030204" pitchFamily="34" charset="0"/>
                <a:cs typeface="Times New Roman" panose="02020603050405020304" pitchFamily="18" charset="0"/>
              </a:rPr>
              <a:t>fiksation</a:t>
            </a: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800"/>
              </a:spcAft>
              <a:buFont typeface="Wingdings" panose="05000000000000000000" pitchFamily="2" charset="2"/>
              <a:buChar char=""/>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foretrækker god kontrast </a:t>
            </a:r>
          </a:p>
          <a:p>
            <a:pPr marL="342900" lvl="0" indent="-342900">
              <a:spcAft>
                <a:spcPts val="800"/>
              </a:spcAft>
              <a:buFont typeface="Wingdings" panose="05000000000000000000" pitchFamily="2" charset="2"/>
              <a:buChar char=""/>
            </a:pPr>
            <a:r>
              <a:rPr lang="da-DK" sz="1400" dirty="0">
                <a:effectLst/>
                <a:latin typeface="Calibri" panose="020F0502020204030204" pitchFamily="34" charset="0"/>
                <a:ea typeface="Calibri" panose="020F0502020204030204" pitchFamily="34" charset="0"/>
                <a:cs typeface="Times New Roman" panose="02020603050405020304" pitchFamily="18" charset="0"/>
              </a:rPr>
              <a:t>opdager ting i bevægelse bedre end ting i ro – eller opdager tværtimod bedre genstande i ro end i bevægelse</a:t>
            </a:r>
            <a:endParaRPr lang="da-DK" sz="1400" dirty="0"/>
          </a:p>
        </p:txBody>
      </p:sp>
    </p:spTree>
    <p:extLst>
      <p:ext uri="{BB962C8B-B14F-4D97-AF65-F5344CB8AC3E}">
        <p14:creationId xmlns:p14="http://schemas.microsoft.com/office/powerpoint/2010/main" val="421258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DC9FC72-D085-F0DB-43B4-4E89CB3503B7}"/>
              </a:ext>
            </a:extLst>
          </p:cNvPr>
          <p:cNvSpPr>
            <a:spLocks noGrp="1"/>
          </p:cNvSpPr>
          <p:nvPr>
            <p:ph type="title"/>
          </p:nvPr>
        </p:nvSpPr>
        <p:spPr>
          <a:xfrm>
            <a:off x="612648" y="365125"/>
            <a:ext cx="5295015" cy="2063808"/>
          </a:xfrm>
        </p:spPr>
        <p:txBody>
          <a:bodyPr anchor="b">
            <a:normAutofit/>
          </a:bodyPr>
          <a:lstStyle/>
          <a:p>
            <a:r>
              <a:rPr lang="da-DK" sz="4600" b="1" kern="100">
                <a:effectLst/>
                <a:latin typeface="Calibri" panose="020F0502020204030204" pitchFamily="34" charset="0"/>
                <a:ea typeface="Calibri" panose="020F0502020204030204" pitchFamily="34" charset="0"/>
                <a:cs typeface="Times New Roman" panose="02020603050405020304" pitchFamily="18" charset="0"/>
              </a:rPr>
              <a:t>Hvordan målretter vi vores udredning og indsats?</a:t>
            </a:r>
            <a:endParaRPr lang="da-DK" sz="4600"/>
          </a:p>
        </p:txBody>
      </p:sp>
      <p:sp>
        <p:nvSpPr>
          <p:cNvPr id="29"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6F8B2D5D-6561-E07D-F5D1-3A8C721F6216}"/>
              </a:ext>
            </a:extLst>
          </p:cNvPr>
          <p:cNvSpPr>
            <a:spLocks noGrp="1"/>
          </p:cNvSpPr>
          <p:nvPr>
            <p:ph idx="1"/>
          </p:nvPr>
        </p:nvSpPr>
        <p:spPr>
          <a:xfrm>
            <a:off x="612648" y="2908005"/>
            <a:ext cx="5295015" cy="3268957"/>
          </a:xfrm>
        </p:spPr>
        <p:txBody>
          <a:bodyPr vert="horz" lIns="91440" tIns="45720" rIns="91440" bIns="45720" rtlCol="0" anchor="t">
            <a:normAutofit/>
          </a:bodyPr>
          <a:lstStyle/>
          <a:p>
            <a:r>
              <a:rPr lang="da-DK" sz="2200" dirty="0"/>
              <a:t>Gordon duttons skema</a:t>
            </a:r>
          </a:p>
          <a:p>
            <a:r>
              <a:rPr lang="da-DK" sz="2200" dirty="0"/>
              <a:t>Christines skema </a:t>
            </a:r>
          </a:p>
          <a:p>
            <a:r>
              <a:rPr lang="da-DK" sz="2200" dirty="0">
                <a:ea typeface="Calibri" panose="020F0502020204030204"/>
                <a:cs typeface="Calibri" panose="020F0502020204030204"/>
              </a:rPr>
              <a:t>TVPS-4 </a:t>
            </a:r>
          </a:p>
        </p:txBody>
      </p:sp>
      <p:pic>
        <p:nvPicPr>
          <p:cNvPr id="7" name="Billede 6" descr="Et billede, der indeholder tekst, papir&#10;&#10;Beskrivelsen er genereret automatisk">
            <a:extLst>
              <a:ext uri="{FF2B5EF4-FFF2-40B4-BE49-F238E27FC236}">
                <a16:creationId xmlns:a16="http://schemas.microsoft.com/office/drawing/2014/main" id="{C15108A5-4D4B-2613-ACBA-9A371B8B8E96}"/>
              </a:ext>
            </a:extLst>
          </p:cNvPr>
          <p:cNvPicPr>
            <a:picLocks noChangeAspect="1"/>
          </p:cNvPicPr>
          <p:nvPr/>
        </p:nvPicPr>
        <p:blipFill>
          <a:blip r:embed="rId2"/>
          <a:stretch>
            <a:fillRect/>
          </a:stretch>
        </p:blipFill>
        <p:spPr>
          <a:xfrm>
            <a:off x="3429004" y="3497141"/>
            <a:ext cx="2163366" cy="2884488"/>
          </a:xfrm>
          <a:prstGeom prst="rect">
            <a:avLst/>
          </a:prstGeom>
        </p:spPr>
      </p:pic>
      <p:pic>
        <p:nvPicPr>
          <p:cNvPr id="6" name="Billede 5" descr="Et billede, der indeholder tekst, papir, Papirprodukt, bog&#10;&#10;Beskrivelsen er genereret automatisk">
            <a:extLst>
              <a:ext uri="{FF2B5EF4-FFF2-40B4-BE49-F238E27FC236}">
                <a16:creationId xmlns:a16="http://schemas.microsoft.com/office/drawing/2014/main" id="{2C0259D9-12DE-5206-4DBE-F4F28DE4FF3A}"/>
              </a:ext>
            </a:extLst>
          </p:cNvPr>
          <p:cNvPicPr>
            <a:picLocks noChangeAspect="1"/>
          </p:cNvPicPr>
          <p:nvPr/>
        </p:nvPicPr>
        <p:blipFill>
          <a:blip r:embed="rId3"/>
          <a:stretch>
            <a:fillRect/>
          </a:stretch>
        </p:blipFill>
        <p:spPr>
          <a:xfrm>
            <a:off x="5765474" y="3496176"/>
            <a:ext cx="2163366" cy="2884489"/>
          </a:xfrm>
          <a:prstGeom prst="rect">
            <a:avLst/>
          </a:prstGeom>
        </p:spPr>
      </p:pic>
      <p:pic>
        <p:nvPicPr>
          <p:cNvPr id="5" name="Billede 4" descr="Et billede, der indeholder tekst, papir, Tryk, Papirprodukt&#10;&#10;Beskrivelsen er genereret automatisk">
            <a:extLst>
              <a:ext uri="{FF2B5EF4-FFF2-40B4-BE49-F238E27FC236}">
                <a16:creationId xmlns:a16="http://schemas.microsoft.com/office/drawing/2014/main" id="{B5231A33-33D2-25F1-29ED-8617E1D40CB0}"/>
              </a:ext>
            </a:extLst>
          </p:cNvPr>
          <p:cNvPicPr>
            <a:picLocks noChangeAspect="1"/>
          </p:cNvPicPr>
          <p:nvPr/>
        </p:nvPicPr>
        <p:blipFill>
          <a:blip r:embed="rId4"/>
          <a:stretch>
            <a:fillRect/>
          </a:stretch>
        </p:blipFill>
        <p:spPr>
          <a:xfrm>
            <a:off x="6146261" y="459854"/>
            <a:ext cx="2063028" cy="2750705"/>
          </a:xfrm>
          <a:prstGeom prst="rect">
            <a:avLst/>
          </a:prstGeom>
        </p:spPr>
      </p:pic>
      <p:pic>
        <p:nvPicPr>
          <p:cNvPr id="8" name="Billede 7" descr="Et billede, der indeholder tekst, gadget, elektronik, drev&#10;&#10;Beskrivelsen er genereret automatisk">
            <a:extLst>
              <a:ext uri="{FF2B5EF4-FFF2-40B4-BE49-F238E27FC236}">
                <a16:creationId xmlns:a16="http://schemas.microsoft.com/office/drawing/2014/main" id="{D3E98431-47A3-4E3F-BB52-93A46B554DFE}"/>
              </a:ext>
            </a:extLst>
          </p:cNvPr>
          <p:cNvPicPr>
            <a:picLocks noChangeAspect="1"/>
          </p:cNvPicPr>
          <p:nvPr/>
        </p:nvPicPr>
        <p:blipFill>
          <a:blip r:embed="rId5"/>
          <a:stretch>
            <a:fillRect/>
          </a:stretch>
        </p:blipFill>
        <p:spPr>
          <a:xfrm>
            <a:off x="8687687" y="3780647"/>
            <a:ext cx="2968256" cy="2303722"/>
          </a:xfrm>
          <a:prstGeom prst="rect">
            <a:avLst/>
          </a:prstGeom>
        </p:spPr>
      </p:pic>
    </p:spTree>
    <p:extLst>
      <p:ext uri="{BB962C8B-B14F-4D97-AF65-F5344CB8AC3E}">
        <p14:creationId xmlns:p14="http://schemas.microsoft.com/office/powerpoint/2010/main" val="321453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1D6DA73-A66F-67F2-B08D-612BE139A6F2}"/>
              </a:ext>
            </a:extLst>
          </p:cNvPr>
          <p:cNvSpPr>
            <a:spLocks noGrp="1"/>
          </p:cNvSpPr>
          <p:nvPr>
            <p:ph type="title"/>
          </p:nvPr>
        </p:nvSpPr>
        <p:spPr>
          <a:xfrm>
            <a:off x="804672" y="1412489"/>
            <a:ext cx="2871095" cy="2710332"/>
          </a:xfrm>
        </p:spPr>
        <p:txBody>
          <a:bodyPr anchor="t">
            <a:normAutofit fontScale="90000"/>
          </a:bodyPr>
          <a:lstStyle/>
          <a:p>
            <a:r>
              <a:rPr lang="da-DK" sz="3600" dirty="0">
                <a:solidFill>
                  <a:schemeClr val="bg1"/>
                </a:solidFill>
              </a:rPr>
              <a:t>Martin – 33 år</a:t>
            </a:r>
            <a:br>
              <a:rPr lang="da-DK" sz="3600" dirty="0">
                <a:solidFill>
                  <a:schemeClr val="bg1"/>
                </a:solidFill>
              </a:rPr>
            </a:br>
            <a:r>
              <a:rPr lang="da-DK" sz="3600" dirty="0" err="1">
                <a:solidFill>
                  <a:schemeClr val="bg1"/>
                </a:solidFill>
              </a:rPr>
              <a:t>Exotropi</a:t>
            </a:r>
            <a:r>
              <a:rPr lang="da-DK" sz="3600" dirty="0">
                <a:solidFill>
                  <a:schemeClr val="bg1"/>
                </a:solidFill>
              </a:rPr>
              <a:t> og </a:t>
            </a:r>
            <a:r>
              <a:rPr lang="da-DK" sz="3600" dirty="0" err="1">
                <a:solidFill>
                  <a:schemeClr val="bg1"/>
                </a:solidFill>
              </a:rPr>
              <a:t>exoftalmus</a:t>
            </a:r>
            <a:br>
              <a:rPr lang="da-DK" sz="3600" dirty="0">
                <a:solidFill>
                  <a:schemeClr val="bg1"/>
                </a:solidFill>
              </a:rPr>
            </a:br>
            <a:r>
              <a:rPr lang="da-DK" sz="3600" dirty="0" err="1">
                <a:solidFill>
                  <a:schemeClr val="bg1"/>
                </a:solidFill>
              </a:rPr>
              <a:t>myopi</a:t>
            </a:r>
            <a:br>
              <a:rPr lang="da-DK" sz="3600" dirty="0">
                <a:solidFill>
                  <a:schemeClr val="bg1"/>
                </a:solidFill>
              </a:rPr>
            </a:br>
            <a:r>
              <a:rPr lang="da-DK" sz="3600" dirty="0">
                <a:solidFill>
                  <a:schemeClr val="bg1"/>
                </a:solidFill>
              </a:rPr>
              <a:t>vod: 0,2</a:t>
            </a:r>
            <a:br>
              <a:rPr lang="da-DK" sz="3600" dirty="0">
                <a:solidFill>
                  <a:schemeClr val="bg1"/>
                </a:solidFill>
              </a:rPr>
            </a:br>
            <a:r>
              <a:rPr lang="da-DK" sz="3600" dirty="0">
                <a:solidFill>
                  <a:schemeClr val="bg1"/>
                </a:solidFill>
              </a:rPr>
              <a:t>Vos: 0,3 </a:t>
            </a:r>
          </a:p>
        </p:txBody>
      </p:sp>
      <p:sp>
        <p:nvSpPr>
          <p:cNvPr id="3" name="Pladsholder til indhold 2">
            <a:extLst>
              <a:ext uri="{FF2B5EF4-FFF2-40B4-BE49-F238E27FC236}">
                <a16:creationId xmlns:a16="http://schemas.microsoft.com/office/drawing/2014/main" id="{881FE8A8-3F3D-003A-F744-5995B801FA80}"/>
              </a:ext>
            </a:extLst>
          </p:cNvPr>
          <p:cNvSpPr>
            <a:spLocks noGrp="1"/>
          </p:cNvSpPr>
          <p:nvPr>
            <p:ph sz="half" idx="1"/>
          </p:nvPr>
        </p:nvSpPr>
        <p:spPr>
          <a:xfrm>
            <a:off x="4844590" y="585733"/>
            <a:ext cx="2926080" cy="5670688"/>
          </a:xfrm>
        </p:spPr>
        <p:txBody>
          <a:bodyPr>
            <a:normAutofit lnSpcReduction="10000"/>
          </a:bodyPr>
          <a:lstStyle/>
          <a:p>
            <a:pPr marL="342900" lvl="0" indent="-342900">
              <a:lnSpc>
                <a:spcPct val="106000"/>
              </a:lnSpc>
              <a:buFont typeface="Calibri" panose="020F0502020204030204" pitchFamily="34" charset="0"/>
              <a:buChar char="-"/>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Er mentalt retarderet i middelsvær grad </a:t>
            </a:r>
          </a:p>
          <a:p>
            <a:pPr marL="342900" lvl="0" indent="-342900">
              <a:lnSpc>
                <a:spcPct val="106000"/>
              </a:lnSpc>
              <a:buFont typeface="Calibri" panose="020F0502020204030204" pitchFamily="34" charset="0"/>
              <a:buChar char="-"/>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Har svær angst </a:t>
            </a:r>
          </a:p>
          <a:p>
            <a:pPr marL="342900" lvl="0" indent="-342900">
              <a:lnSpc>
                <a:spcPct val="106000"/>
              </a:lnSpc>
              <a:spcAft>
                <a:spcPts val="800"/>
              </a:spcAft>
              <a:buFont typeface="Calibri" panose="020F0502020204030204" pitchFamily="34" charset="0"/>
              <a:buChar char="-"/>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Scheuermanns sygdom</a:t>
            </a:r>
          </a:p>
          <a:p>
            <a:pPr marL="342900" lvl="0" indent="-342900">
              <a:lnSpc>
                <a:spcPct val="106000"/>
              </a:lnSpc>
              <a:spcAft>
                <a:spcPts val="800"/>
              </a:spcAft>
              <a:buFont typeface="Calibri" panose="020F0502020204030204" pitchFamily="34" charset="0"/>
              <a:buChar char="-"/>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Har voldelig og udadreagerende adfærd</a:t>
            </a:r>
            <a:endParaRPr lang="da-DK"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Kan kommunikere verbalt, har fin motorik</a:t>
            </a:r>
            <a:r>
              <a:rPr lang="da-DK" sz="1800" dirty="0">
                <a:effectLst/>
                <a:latin typeface="Calibri" panose="020F0502020204030204" pitchFamily="34" charset="0"/>
                <a:ea typeface="Calibri" panose="020F0502020204030204" pitchFamily="34" charset="0"/>
                <a:cs typeface="Times New Roman" panose="02020603050405020304" pitchFamily="18" charset="0"/>
              </a:rPr>
              <a:t> og kan genkende bogstaver og læse lette tekster</a:t>
            </a:r>
          </a:p>
          <a:p>
            <a:pPr marL="0" indent="0">
              <a:lnSpc>
                <a:spcPct val="106000"/>
              </a:lnSpc>
              <a:spcAft>
                <a:spcPts val="800"/>
              </a:spcAft>
              <a:buNone/>
            </a:pPr>
            <a:r>
              <a:rPr lang="da-DK" sz="1800" dirty="0"/>
              <a:t>Personalet ønsker forståelse for synets betydning i forhold til Martins samlede adfærd</a:t>
            </a:r>
          </a:p>
          <a:p>
            <a:pPr marL="0" lvl="0" indent="0">
              <a:lnSpc>
                <a:spcPct val="106000"/>
              </a:lnSpc>
              <a:spcAft>
                <a:spcPts val="800"/>
              </a:spcAft>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Calibri" panose="020F0502020204030204" pitchFamily="34" charset="0"/>
              <a:buChar char="-"/>
            </a:pPr>
            <a:endParaRPr lang="da-DK" sz="2000" dirty="0"/>
          </a:p>
        </p:txBody>
      </p:sp>
      <p:sp>
        <p:nvSpPr>
          <p:cNvPr id="4" name="Pladsholder til indhold 3">
            <a:extLst>
              <a:ext uri="{FF2B5EF4-FFF2-40B4-BE49-F238E27FC236}">
                <a16:creationId xmlns:a16="http://schemas.microsoft.com/office/drawing/2014/main" id="{AB0127A8-3E80-247D-648A-1506BA4E828E}"/>
              </a:ext>
            </a:extLst>
          </p:cNvPr>
          <p:cNvSpPr>
            <a:spLocks noGrp="1"/>
          </p:cNvSpPr>
          <p:nvPr>
            <p:ph sz="half" idx="2"/>
          </p:nvPr>
        </p:nvSpPr>
        <p:spPr>
          <a:xfrm>
            <a:off x="8203572" y="585733"/>
            <a:ext cx="3183756" cy="5991530"/>
          </a:xfrm>
        </p:spPr>
        <p:txBody>
          <a:bodyPr>
            <a:normAutofit lnSpcReduction="10000"/>
          </a:bodyPr>
          <a:lstStyle/>
          <a:p>
            <a:r>
              <a:rPr lang="da-DK" sz="2000" dirty="0"/>
              <a:t>Samtale med pædagog </a:t>
            </a:r>
          </a:p>
          <a:p>
            <a:r>
              <a:rPr lang="da-DK" sz="2000" dirty="0"/>
              <a:t>Observationsskema </a:t>
            </a:r>
          </a:p>
          <a:p>
            <a:r>
              <a:rPr lang="da-DK" sz="2000" dirty="0"/>
              <a:t>Besøg på bostedet og i Martins lejlighed </a:t>
            </a:r>
          </a:p>
          <a:p>
            <a:r>
              <a:rPr lang="da-DK" sz="2000" dirty="0"/>
              <a:t>Kort samtale med Martin</a:t>
            </a:r>
          </a:p>
          <a:p>
            <a:r>
              <a:rPr lang="da-DK" sz="2000" dirty="0"/>
              <a:t>Gennemgang og analyse af indhentet materiale</a:t>
            </a:r>
          </a:p>
          <a:p>
            <a:r>
              <a:rPr lang="da-DK" sz="2000" dirty="0"/>
              <a:t>Efterfølgende samtale med personalet med fokus på:</a:t>
            </a:r>
          </a:p>
          <a:p>
            <a:r>
              <a:rPr lang="da-DK" sz="2000" dirty="0"/>
              <a:t>- De </a:t>
            </a:r>
            <a:r>
              <a:rPr lang="da-DK" sz="2000" dirty="0" err="1"/>
              <a:t>oculære</a:t>
            </a:r>
            <a:r>
              <a:rPr lang="da-DK" sz="2000" dirty="0"/>
              <a:t> betingelser</a:t>
            </a:r>
          </a:p>
          <a:p>
            <a:r>
              <a:rPr lang="da-DK" sz="2000" dirty="0"/>
              <a:t>- struktur, orden og genkendelighed</a:t>
            </a:r>
          </a:p>
          <a:p>
            <a:r>
              <a:rPr lang="da-DK" sz="2000" dirty="0"/>
              <a:t>- mindsket </a:t>
            </a:r>
            <a:r>
              <a:rPr lang="da-DK" sz="2000" dirty="0" err="1"/>
              <a:t>komplexitet</a:t>
            </a:r>
            <a:endParaRPr lang="da-DK" sz="2000" dirty="0"/>
          </a:p>
          <a:p>
            <a:r>
              <a:rPr lang="da-DK" sz="2000" dirty="0"/>
              <a:t>- kommunikative overvejelser</a:t>
            </a:r>
          </a:p>
          <a:p>
            <a:r>
              <a:rPr lang="da-DK" sz="2000" dirty="0"/>
              <a:t>- belysning</a:t>
            </a:r>
          </a:p>
          <a:p>
            <a:endParaRPr lang="da-DK" sz="2000" dirty="0"/>
          </a:p>
        </p:txBody>
      </p:sp>
    </p:spTree>
    <p:extLst>
      <p:ext uri="{BB962C8B-B14F-4D97-AF65-F5344CB8AC3E}">
        <p14:creationId xmlns:p14="http://schemas.microsoft.com/office/powerpoint/2010/main" val="47879024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8F3F207F-9677-38CC-0457-CB8C1CCF8AA6}"/>
              </a:ext>
            </a:extLst>
          </p:cNvPr>
          <p:cNvSpPr>
            <a:spLocks noGrp="1"/>
          </p:cNvSpPr>
          <p:nvPr>
            <p:ph type="title"/>
          </p:nvPr>
        </p:nvSpPr>
        <p:spPr>
          <a:xfrm>
            <a:off x="479394" y="1070800"/>
            <a:ext cx="3939688" cy="5583126"/>
          </a:xfrm>
        </p:spPr>
        <p:txBody>
          <a:bodyPr>
            <a:normAutofit/>
          </a:bodyPr>
          <a:lstStyle/>
          <a:p>
            <a:pPr algn="r"/>
            <a:r>
              <a:rPr lang="da-DK" sz="6000" dirty="0"/>
              <a:t>1-3-mange</a:t>
            </a:r>
            <a:br>
              <a:rPr lang="da-DK" dirty="0"/>
            </a:br>
            <a:endParaRPr lang="da-DK" dirty="0"/>
          </a:p>
        </p:txBody>
      </p:sp>
      <p:cxnSp>
        <p:nvCxnSpPr>
          <p:cNvPr id="28" name="Straight Connector 2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2" name="Pladsholder til indhold 2">
            <a:extLst>
              <a:ext uri="{FF2B5EF4-FFF2-40B4-BE49-F238E27FC236}">
                <a16:creationId xmlns:a16="http://schemas.microsoft.com/office/drawing/2014/main" id="{269FA9A3-5247-EBF3-AC09-2EC0E62EF93E}"/>
              </a:ext>
            </a:extLst>
          </p:cNvPr>
          <p:cNvGraphicFramePr>
            <a:graphicFrameLocks noGrp="1"/>
          </p:cNvGraphicFramePr>
          <p:nvPr>
            <p:ph idx="1"/>
            <p:extLst>
              <p:ext uri="{D42A27DB-BD31-4B8C-83A1-F6EECF244321}">
                <p14:modId xmlns:p14="http://schemas.microsoft.com/office/powerpoint/2010/main" val="219407444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54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679855-766F-9077-C92B-698A72B62616}"/>
              </a:ext>
            </a:extLst>
          </p:cNvPr>
          <p:cNvSpPr>
            <a:spLocks noGrp="1"/>
          </p:cNvSpPr>
          <p:nvPr>
            <p:ph type="title"/>
          </p:nvPr>
        </p:nvSpPr>
        <p:spPr>
          <a:xfrm>
            <a:off x="841248" y="548640"/>
            <a:ext cx="3600860" cy="5431536"/>
          </a:xfrm>
        </p:spPr>
        <p:txBody>
          <a:bodyPr>
            <a:normAutofit/>
          </a:bodyPr>
          <a:lstStyle/>
          <a:p>
            <a:r>
              <a:rPr lang="da-DK" sz="5400" err="1"/>
              <a:t>CVI’ens</a:t>
            </a:r>
            <a:r>
              <a:rPr lang="da-DK" sz="5400"/>
              <a:t> mange ansigter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05B92E5B-9B4D-DCB0-375B-627729ADEB2B}"/>
              </a:ext>
            </a:extLst>
          </p:cNvPr>
          <p:cNvSpPr>
            <a:spLocks noGrp="1"/>
          </p:cNvSpPr>
          <p:nvPr>
            <p:ph idx="1"/>
          </p:nvPr>
        </p:nvSpPr>
        <p:spPr>
          <a:xfrm>
            <a:off x="5126418" y="552091"/>
            <a:ext cx="6744725" cy="5431536"/>
          </a:xfrm>
        </p:spPr>
        <p:txBody>
          <a:bodyPr anchor="ctr">
            <a:normAutofit/>
          </a:bodyPr>
          <a:lstStyle/>
          <a:p>
            <a:r>
              <a:rPr lang="da-DK" dirty="0"/>
              <a:t>Hvad oplever vi af variation</a:t>
            </a:r>
          </a:p>
          <a:p>
            <a:pPr marL="0" indent="0">
              <a:buNone/>
            </a:pPr>
            <a:endParaRPr lang="da-DK" dirty="0"/>
          </a:p>
          <a:p>
            <a:r>
              <a:rPr lang="da-DK" dirty="0">
                <a:cs typeface="Calibri"/>
              </a:rPr>
              <a:t>Hvornår har man CVI? (</a:t>
            </a:r>
            <a:r>
              <a:rPr lang="da-DK" dirty="0" err="1">
                <a:latin typeface="Roboto"/>
                <a:ea typeface="Roboto"/>
                <a:cs typeface="Roboto"/>
              </a:rPr>
              <a:t>Periventricular</a:t>
            </a:r>
            <a:r>
              <a:rPr lang="da-DK" dirty="0">
                <a:latin typeface="Roboto"/>
                <a:ea typeface="Roboto"/>
                <a:cs typeface="Roboto"/>
              </a:rPr>
              <a:t> </a:t>
            </a:r>
            <a:r>
              <a:rPr lang="da-DK" dirty="0" err="1">
                <a:latin typeface="Roboto"/>
                <a:ea typeface="Roboto"/>
                <a:cs typeface="Roboto"/>
              </a:rPr>
              <a:t>leukomalacia</a:t>
            </a:r>
            <a:r>
              <a:rPr lang="da-DK" dirty="0">
                <a:latin typeface="Roboto"/>
                <a:ea typeface="Roboto"/>
                <a:cs typeface="Roboto"/>
              </a:rPr>
              <a:t> </a:t>
            </a:r>
            <a:r>
              <a:rPr lang="da-DK" dirty="0">
                <a:cs typeface="Calibri"/>
              </a:rPr>
              <a:t>PVL)</a:t>
            </a:r>
          </a:p>
          <a:p>
            <a:pPr marL="0" indent="0">
              <a:buNone/>
            </a:pPr>
            <a:endParaRPr lang="da-DK" dirty="0">
              <a:ea typeface="Calibri"/>
              <a:cs typeface="Calibri"/>
            </a:endParaRPr>
          </a:p>
          <a:p>
            <a:r>
              <a:rPr lang="da-DK" dirty="0">
                <a:cs typeface="Calibri"/>
              </a:rPr>
              <a:t>Kan personer med CP have CVI?</a:t>
            </a:r>
            <a:endParaRPr lang="da-DK" dirty="0">
              <a:ea typeface="Calibri"/>
              <a:cs typeface="Calibri"/>
            </a:endParaRPr>
          </a:p>
        </p:txBody>
      </p:sp>
    </p:spTree>
    <p:extLst>
      <p:ext uri="{BB962C8B-B14F-4D97-AF65-F5344CB8AC3E}">
        <p14:creationId xmlns:p14="http://schemas.microsoft.com/office/powerpoint/2010/main" val="292947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5D4566-12AE-71E4-A61C-E6DEF582EC77}"/>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err="1">
                <a:solidFill>
                  <a:schemeClr val="tx1"/>
                </a:solidFill>
                <a:effectLst/>
                <a:latin typeface="+mj-lt"/>
                <a:ea typeface="+mj-ea"/>
                <a:cs typeface="+mj-cs"/>
              </a:rPr>
              <a:t>Hvordan</a:t>
            </a:r>
            <a:r>
              <a:rPr lang="en-US" sz="6600" kern="1200">
                <a:solidFill>
                  <a:schemeClr val="tx1"/>
                </a:solidFill>
                <a:effectLst/>
                <a:latin typeface="+mj-lt"/>
                <a:ea typeface="+mj-ea"/>
                <a:cs typeface="+mj-cs"/>
              </a:rPr>
              <a:t> </a:t>
            </a:r>
            <a:r>
              <a:rPr lang="en-US" sz="6600" kern="1200" err="1">
                <a:solidFill>
                  <a:schemeClr val="tx1"/>
                </a:solidFill>
                <a:effectLst/>
                <a:latin typeface="+mj-lt"/>
                <a:ea typeface="+mj-ea"/>
                <a:cs typeface="+mj-cs"/>
              </a:rPr>
              <a:t>sikrer</a:t>
            </a:r>
            <a:r>
              <a:rPr lang="en-US" sz="6600" kern="1200">
                <a:solidFill>
                  <a:schemeClr val="tx1"/>
                </a:solidFill>
                <a:effectLst/>
                <a:latin typeface="+mj-lt"/>
                <a:ea typeface="+mj-ea"/>
                <a:cs typeface="+mj-cs"/>
              </a:rPr>
              <a:t> vi, at </a:t>
            </a:r>
            <a:r>
              <a:rPr lang="en-US" sz="6600" kern="1200" err="1">
                <a:solidFill>
                  <a:schemeClr val="tx1"/>
                </a:solidFill>
                <a:effectLst/>
                <a:latin typeface="+mj-lt"/>
                <a:ea typeface="+mj-ea"/>
                <a:cs typeface="+mj-cs"/>
              </a:rPr>
              <a:t>indsatsen</a:t>
            </a:r>
            <a:r>
              <a:rPr lang="en-US" sz="6600" kern="1200">
                <a:solidFill>
                  <a:schemeClr val="tx1"/>
                </a:solidFill>
                <a:effectLst/>
                <a:latin typeface="+mj-lt"/>
                <a:ea typeface="+mj-ea"/>
                <a:cs typeface="+mj-cs"/>
              </a:rPr>
              <a:t> </a:t>
            </a:r>
            <a:r>
              <a:rPr lang="en-US" sz="6600" kern="1200" err="1">
                <a:solidFill>
                  <a:schemeClr val="tx1"/>
                </a:solidFill>
                <a:effectLst/>
                <a:latin typeface="+mj-lt"/>
                <a:ea typeface="+mj-ea"/>
                <a:cs typeface="+mj-cs"/>
              </a:rPr>
              <a:t>implementeres</a:t>
            </a:r>
            <a:r>
              <a:rPr lang="en-US" sz="6600" kern="1200">
                <a:solidFill>
                  <a:schemeClr val="tx1"/>
                </a:solidFill>
                <a:effectLst/>
                <a:latin typeface="+mj-lt"/>
                <a:ea typeface="+mj-ea"/>
                <a:cs typeface="+mj-cs"/>
              </a:rPr>
              <a:t>?</a:t>
            </a:r>
            <a:endParaRPr lang="en-US" sz="6600" kern="120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27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1082F1-EE0D-F29A-D9C0-F2F4653EC87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err="1">
                <a:solidFill>
                  <a:schemeClr val="tx1"/>
                </a:solidFill>
                <a:effectLst/>
                <a:latin typeface="+mj-lt"/>
                <a:ea typeface="+mj-ea"/>
                <a:cs typeface="+mj-cs"/>
              </a:rPr>
              <a:t>Hvad</a:t>
            </a:r>
            <a:r>
              <a:rPr lang="en-US" sz="6600" kern="1200">
                <a:solidFill>
                  <a:schemeClr val="tx1"/>
                </a:solidFill>
                <a:effectLst/>
                <a:latin typeface="+mj-lt"/>
                <a:ea typeface="+mj-ea"/>
                <a:cs typeface="+mj-cs"/>
              </a:rPr>
              <a:t> </a:t>
            </a:r>
            <a:r>
              <a:rPr lang="en-US" sz="6600" kern="1200" err="1">
                <a:solidFill>
                  <a:schemeClr val="tx1"/>
                </a:solidFill>
                <a:effectLst/>
                <a:latin typeface="+mj-lt"/>
                <a:ea typeface="+mj-ea"/>
                <a:cs typeface="+mj-cs"/>
              </a:rPr>
              <a:t>gør</a:t>
            </a:r>
            <a:r>
              <a:rPr lang="en-US" sz="6600" kern="1200">
                <a:solidFill>
                  <a:schemeClr val="tx1"/>
                </a:solidFill>
                <a:effectLst/>
                <a:latin typeface="+mj-lt"/>
                <a:ea typeface="+mj-ea"/>
                <a:cs typeface="+mj-cs"/>
              </a:rPr>
              <a:t> vi for at </a:t>
            </a:r>
            <a:r>
              <a:rPr lang="en-US" sz="6600" kern="1200" err="1">
                <a:solidFill>
                  <a:schemeClr val="tx1"/>
                </a:solidFill>
                <a:effectLst/>
                <a:latin typeface="+mj-lt"/>
                <a:ea typeface="+mj-ea"/>
                <a:cs typeface="+mj-cs"/>
              </a:rPr>
              <a:t>sikre</a:t>
            </a:r>
            <a:r>
              <a:rPr lang="en-US" sz="6600" kern="1200">
                <a:solidFill>
                  <a:schemeClr val="tx1"/>
                </a:solidFill>
                <a:effectLst/>
                <a:latin typeface="+mj-lt"/>
                <a:ea typeface="+mj-ea"/>
                <a:cs typeface="+mj-cs"/>
              </a:rPr>
              <a:t>, at </a:t>
            </a:r>
            <a:r>
              <a:rPr lang="en-US" sz="6600" kern="1200" err="1">
                <a:solidFill>
                  <a:schemeClr val="tx1"/>
                </a:solidFill>
                <a:effectLst/>
                <a:latin typeface="+mj-lt"/>
                <a:ea typeface="+mj-ea"/>
                <a:cs typeface="+mj-cs"/>
              </a:rPr>
              <a:t>tidligere</a:t>
            </a:r>
            <a:r>
              <a:rPr lang="en-US" sz="6600" kern="1200">
                <a:solidFill>
                  <a:schemeClr val="tx1"/>
                </a:solidFill>
                <a:effectLst/>
                <a:latin typeface="+mj-lt"/>
                <a:ea typeface="+mj-ea"/>
                <a:cs typeface="+mj-cs"/>
              </a:rPr>
              <a:t> </a:t>
            </a:r>
            <a:r>
              <a:rPr lang="en-US" sz="6600" kern="1200" err="1">
                <a:solidFill>
                  <a:schemeClr val="tx1"/>
                </a:solidFill>
                <a:effectLst/>
                <a:latin typeface="+mj-lt"/>
                <a:ea typeface="+mj-ea"/>
                <a:cs typeface="+mj-cs"/>
              </a:rPr>
              <a:t>indsatser</a:t>
            </a:r>
            <a:r>
              <a:rPr lang="en-US" sz="6600" kern="1200">
                <a:solidFill>
                  <a:schemeClr val="tx1"/>
                </a:solidFill>
                <a:effectLst/>
                <a:latin typeface="+mj-lt"/>
                <a:ea typeface="+mj-ea"/>
                <a:cs typeface="+mj-cs"/>
              </a:rPr>
              <a:t> </a:t>
            </a:r>
            <a:r>
              <a:rPr lang="en-US" sz="6600" kern="1200" err="1">
                <a:solidFill>
                  <a:schemeClr val="tx1"/>
                </a:solidFill>
                <a:effectLst/>
                <a:latin typeface="+mj-lt"/>
                <a:ea typeface="+mj-ea"/>
                <a:cs typeface="+mj-cs"/>
              </a:rPr>
              <a:t>overleveres</a:t>
            </a:r>
            <a:r>
              <a:rPr lang="en-US" sz="6600" kern="1200">
                <a:solidFill>
                  <a:schemeClr val="tx1"/>
                </a:solidFill>
                <a:effectLst/>
                <a:latin typeface="+mj-lt"/>
                <a:ea typeface="+mj-ea"/>
                <a:cs typeface="+mj-cs"/>
              </a:rPr>
              <a:t> og at </a:t>
            </a:r>
            <a:r>
              <a:rPr lang="en-US" sz="6600" kern="1200" err="1">
                <a:solidFill>
                  <a:schemeClr val="tx1"/>
                </a:solidFill>
                <a:effectLst/>
                <a:latin typeface="+mj-lt"/>
                <a:ea typeface="+mj-ea"/>
                <a:cs typeface="+mj-cs"/>
              </a:rPr>
              <a:t>eksisterende</a:t>
            </a:r>
            <a:r>
              <a:rPr lang="en-US" sz="6600" kern="1200">
                <a:solidFill>
                  <a:schemeClr val="tx1"/>
                </a:solidFill>
                <a:effectLst/>
                <a:latin typeface="+mj-lt"/>
                <a:ea typeface="+mj-ea"/>
                <a:cs typeface="+mj-cs"/>
              </a:rPr>
              <a:t> </a:t>
            </a:r>
            <a:r>
              <a:rPr lang="en-US" sz="6600" kern="1200" err="1">
                <a:solidFill>
                  <a:schemeClr val="tx1"/>
                </a:solidFill>
                <a:effectLst/>
                <a:latin typeface="+mj-lt"/>
                <a:ea typeface="+mj-ea"/>
                <a:cs typeface="+mj-cs"/>
              </a:rPr>
              <a:t>viden</a:t>
            </a:r>
            <a:r>
              <a:rPr lang="en-US" sz="6600" kern="1200">
                <a:solidFill>
                  <a:schemeClr val="tx1"/>
                </a:solidFill>
                <a:effectLst/>
                <a:latin typeface="+mj-lt"/>
                <a:ea typeface="+mj-ea"/>
                <a:cs typeface="+mj-cs"/>
              </a:rPr>
              <a:t> </a:t>
            </a:r>
            <a:r>
              <a:rPr lang="en-US" sz="6600" kern="1200" err="1">
                <a:solidFill>
                  <a:schemeClr val="tx1"/>
                </a:solidFill>
                <a:effectLst/>
                <a:latin typeface="+mj-lt"/>
                <a:ea typeface="+mj-ea"/>
                <a:cs typeface="+mj-cs"/>
              </a:rPr>
              <a:t>anvendes</a:t>
            </a:r>
            <a:r>
              <a:rPr lang="en-US" sz="6600" kern="1200">
                <a:solidFill>
                  <a:schemeClr val="tx1"/>
                </a:solidFill>
                <a:effectLst/>
                <a:latin typeface="+mj-lt"/>
                <a:ea typeface="+mj-ea"/>
                <a:cs typeface="+mj-cs"/>
              </a:rPr>
              <a:t>?</a:t>
            </a:r>
            <a:endParaRPr lang="en-US" sz="6600"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54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E33230-45DB-1F8F-FB8E-DD8D1069A4FA}"/>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dirty="0" err="1"/>
              <a:t>O</a:t>
            </a:r>
            <a:r>
              <a:rPr lang="en-US" sz="6600" kern="1200" dirty="0" err="1">
                <a:solidFill>
                  <a:schemeClr val="tx1"/>
                </a:solidFill>
                <a:latin typeface="+mj-lt"/>
                <a:ea typeface="+mj-ea"/>
                <a:cs typeface="+mj-cs"/>
              </a:rPr>
              <a:t>psamling</a:t>
            </a:r>
            <a:r>
              <a:rPr lang="en-US" sz="6600" kern="1200" dirty="0">
                <a:solidFill>
                  <a:schemeClr val="tx1"/>
                </a:solidFill>
                <a:latin typeface="+mj-lt"/>
                <a:ea typeface="+mj-ea"/>
                <a:cs typeface="+mj-cs"/>
              </a:rPr>
              <a:t> og </a:t>
            </a:r>
            <a:r>
              <a:rPr lang="en-US" sz="6600" kern="1200" dirty="0" err="1">
                <a:solidFill>
                  <a:schemeClr val="tx1"/>
                </a:solidFill>
                <a:latin typeface="+mj-lt"/>
                <a:ea typeface="+mj-ea"/>
                <a:cs typeface="+mj-cs"/>
              </a:rPr>
              <a:t>afrunding</a:t>
            </a:r>
            <a:br>
              <a:rPr lang="en-US" sz="6600" kern="1200" dirty="0">
                <a:solidFill>
                  <a:schemeClr val="tx1"/>
                </a:solidFill>
                <a:latin typeface="+mj-lt"/>
                <a:ea typeface="+mj-ea"/>
                <a:cs typeface="+mj-cs"/>
              </a:rPr>
            </a:br>
            <a:r>
              <a:rPr lang="en-US" sz="6600" kern="1200" dirty="0">
                <a:solidFill>
                  <a:schemeClr val="tx1"/>
                </a:solidFill>
                <a:latin typeface="+mj-lt"/>
                <a:ea typeface="+mj-ea"/>
                <a:cs typeface="+mj-cs"/>
              </a:rPr>
              <a:t>Tak for </a:t>
            </a:r>
            <a:r>
              <a:rPr lang="en-US" sz="6600" kern="1200" dirty="0" err="1">
                <a:solidFill>
                  <a:schemeClr val="tx1"/>
                </a:solidFill>
                <a:latin typeface="+mj-lt"/>
                <a:ea typeface="+mj-ea"/>
                <a:cs typeface="+mj-cs"/>
              </a:rPr>
              <a:t>i</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dag</a:t>
            </a:r>
            <a:r>
              <a:rPr lang="en-US" sz="6600" kern="1200" dirty="0">
                <a:solidFill>
                  <a:schemeClr val="tx1"/>
                </a:solidFill>
                <a:latin typeface="+mj-lt"/>
                <a:ea typeface="+mj-ea"/>
                <a:cs typeface="+mj-cs"/>
              </a:rPr>
              <a:t> </a:t>
            </a:r>
            <a:br>
              <a:rPr lang="en-US" sz="6600" kern="1200" dirty="0">
                <a:solidFill>
                  <a:schemeClr val="tx1"/>
                </a:solidFill>
                <a:latin typeface="+mj-lt"/>
                <a:ea typeface="+mj-ea"/>
                <a:cs typeface="+mj-cs"/>
              </a:rPr>
            </a:br>
            <a:endParaRPr lang="en-US" sz="6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11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27">
            <a:extLst>
              <a:ext uri="{FF2B5EF4-FFF2-40B4-BE49-F238E27FC236}">
                <a16:creationId xmlns:a16="http://schemas.microsoft.com/office/drawing/2014/main" id="{48BC7311-A43D-C21A-9232-5545EB009103}"/>
              </a:ext>
            </a:extLst>
          </p:cNvPr>
          <p:cNvPicPr>
            <a:picLocks noChangeAspect="1"/>
          </p:cNvPicPr>
          <p:nvPr/>
        </p:nvPicPr>
        <p:blipFill>
          <a:blip r:embed="rId2"/>
          <a:srcRect r="9091" b="23391"/>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el 4">
            <a:extLst>
              <a:ext uri="{FF2B5EF4-FFF2-40B4-BE49-F238E27FC236}">
                <a16:creationId xmlns:a16="http://schemas.microsoft.com/office/drawing/2014/main" id="{355E937B-A599-D7C6-40C5-69F375ADD295}"/>
              </a:ext>
            </a:extLst>
          </p:cNvPr>
          <p:cNvSpPr>
            <a:spLocks noGrp="1"/>
          </p:cNvSpPr>
          <p:nvPr>
            <p:ph type="title"/>
          </p:nvPr>
        </p:nvSpPr>
        <p:spPr>
          <a:xfrm>
            <a:off x="838200" y="365125"/>
            <a:ext cx="10515600" cy="1325563"/>
          </a:xfrm>
        </p:spPr>
        <p:txBody>
          <a:bodyPr>
            <a:normAutofit/>
          </a:bodyPr>
          <a:lstStyle/>
          <a:p>
            <a:r>
              <a:rPr lang="da-DK" dirty="0"/>
              <a:t>Måder at teste og beskrive CVI</a:t>
            </a:r>
          </a:p>
        </p:txBody>
      </p:sp>
      <p:graphicFrame>
        <p:nvGraphicFramePr>
          <p:cNvPr id="16" name="Titel 1">
            <a:extLst>
              <a:ext uri="{FF2B5EF4-FFF2-40B4-BE49-F238E27FC236}">
                <a16:creationId xmlns:a16="http://schemas.microsoft.com/office/drawing/2014/main" id="{ABE1B239-70EA-7B42-920C-ADE389DABF5D}"/>
              </a:ext>
            </a:extLst>
          </p:cNvPr>
          <p:cNvGraphicFramePr>
            <a:graphicFrameLocks noGrp="1"/>
          </p:cNvGraphicFramePr>
          <p:nvPr>
            <p:ph idx="1"/>
            <p:extLst>
              <p:ext uri="{D42A27DB-BD31-4B8C-83A1-F6EECF244321}">
                <p14:modId xmlns:p14="http://schemas.microsoft.com/office/powerpoint/2010/main" val="33677825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ladsholder til sidefod 12">
            <a:extLst>
              <a:ext uri="{FF2B5EF4-FFF2-40B4-BE49-F238E27FC236}">
                <a16:creationId xmlns:a16="http://schemas.microsoft.com/office/drawing/2014/main" id="{E4EFAA2C-98A1-3D41-191E-6FC871E85AB8}"/>
              </a:ext>
            </a:extLst>
          </p:cNvPr>
          <p:cNvSpPr>
            <a:spLocks noGrp="1"/>
          </p:cNvSpPr>
          <p:nvPr>
            <p:ph type="ftr" sz="quarter" idx="11"/>
          </p:nvPr>
        </p:nvSpPr>
        <p:spPr/>
        <p:txBody>
          <a:bodyPr/>
          <a:lstStyle/>
          <a:p>
            <a:r>
              <a:rPr lang="da-DK"/>
              <a:t>K</a:t>
            </a:r>
          </a:p>
        </p:txBody>
      </p:sp>
    </p:spTree>
    <p:extLst>
      <p:ext uri="{BB962C8B-B14F-4D97-AF65-F5344CB8AC3E}">
        <p14:creationId xmlns:p14="http://schemas.microsoft.com/office/powerpoint/2010/main" val="283074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616FB-2B01-C181-1DCB-7AD9EA7738F9}"/>
              </a:ext>
            </a:extLst>
          </p:cNvPr>
          <p:cNvSpPr>
            <a:spLocks noGrp="1"/>
          </p:cNvSpPr>
          <p:nvPr>
            <p:ph type="title"/>
          </p:nvPr>
        </p:nvSpPr>
        <p:spPr>
          <a:xfrm>
            <a:off x="672520" y="365125"/>
            <a:ext cx="10682868" cy="78758"/>
          </a:xfrm>
        </p:spPr>
        <p:txBody>
          <a:bodyPr>
            <a:normAutofit fontScale="90000"/>
          </a:bodyPr>
          <a:lstStyle/>
          <a:p>
            <a:endParaRPr lang="da-DK"/>
          </a:p>
        </p:txBody>
      </p:sp>
      <p:sp>
        <p:nvSpPr>
          <p:cNvPr id="3" name="Pladsholder til tekst 2">
            <a:extLst>
              <a:ext uri="{FF2B5EF4-FFF2-40B4-BE49-F238E27FC236}">
                <a16:creationId xmlns:a16="http://schemas.microsoft.com/office/drawing/2014/main" id="{F538FCC4-BB27-C778-0459-FD652A6B5919}"/>
              </a:ext>
            </a:extLst>
          </p:cNvPr>
          <p:cNvSpPr>
            <a:spLocks noGrp="1"/>
          </p:cNvSpPr>
          <p:nvPr>
            <p:ph type="body" idx="1"/>
          </p:nvPr>
        </p:nvSpPr>
        <p:spPr>
          <a:xfrm>
            <a:off x="672520" y="1058554"/>
            <a:ext cx="5325055" cy="470790"/>
          </a:xfrm>
        </p:spPr>
        <p:txBody>
          <a:bodyPr>
            <a:normAutofit/>
          </a:bodyPr>
          <a:lstStyle/>
          <a:p>
            <a:r>
              <a:rPr lang="da-DK">
                <a:latin typeface="Calibri Light"/>
                <a:cs typeface="Calibri Light"/>
              </a:rPr>
              <a:t> Christine Roman </a:t>
            </a:r>
            <a:r>
              <a:rPr lang="da-DK" err="1">
                <a:latin typeface="Calibri Light"/>
                <a:cs typeface="Calibri Light"/>
              </a:rPr>
              <a:t>Lantzy</a:t>
            </a:r>
            <a:endParaRPr lang="da-DK"/>
          </a:p>
        </p:txBody>
      </p:sp>
      <p:sp>
        <p:nvSpPr>
          <p:cNvPr id="4" name="Pladsholder til indhold 3">
            <a:extLst>
              <a:ext uri="{FF2B5EF4-FFF2-40B4-BE49-F238E27FC236}">
                <a16:creationId xmlns:a16="http://schemas.microsoft.com/office/drawing/2014/main" id="{258D99F7-9A5E-09F4-144C-1DEC91B15047}"/>
              </a:ext>
            </a:extLst>
          </p:cNvPr>
          <p:cNvSpPr>
            <a:spLocks noGrp="1"/>
          </p:cNvSpPr>
          <p:nvPr>
            <p:ph sz="half" idx="2"/>
          </p:nvPr>
        </p:nvSpPr>
        <p:spPr>
          <a:xfrm>
            <a:off x="691106" y="1594393"/>
            <a:ext cx="5325054" cy="4595270"/>
          </a:xfrm>
        </p:spPr>
        <p:txBody>
          <a:bodyPr vert="horz" lIns="91440" tIns="45720" rIns="91440" bIns="45720" rtlCol="0" anchor="t">
            <a:normAutofit/>
          </a:bodyPr>
          <a:lstStyle/>
          <a:p>
            <a:r>
              <a:rPr lang="da-DK" sz="2200">
                <a:cs typeface="Calibri"/>
              </a:rPr>
              <a:t>Farver</a:t>
            </a:r>
          </a:p>
          <a:p>
            <a:r>
              <a:rPr lang="da-DK" sz="2200">
                <a:cs typeface="Calibri"/>
              </a:rPr>
              <a:t>Bevægelse</a:t>
            </a:r>
            <a:endParaRPr lang="en-US" sz="2200">
              <a:cs typeface="Calibri"/>
            </a:endParaRPr>
          </a:p>
          <a:p>
            <a:r>
              <a:rPr lang="da-DK" sz="2200">
                <a:cs typeface="Calibri"/>
              </a:rPr>
              <a:t>Latenstid</a:t>
            </a:r>
            <a:endParaRPr lang="en-US" sz="2200">
              <a:cs typeface="Calibri"/>
            </a:endParaRPr>
          </a:p>
          <a:p>
            <a:r>
              <a:rPr lang="da-DK" sz="2200">
                <a:cs typeface="Calibri"/>
              </a:rPr>
              <a:t>Kompleksitet</a:t>
            </a:r>
            <a:endParaRPr lang="en-US" sz="2200">
              <a:cs typeface="Calibri"/>
            </a:endParaRPr>
          </a:p>
          <a:p>
            <a:r>
              <a:rPr lang="da-DK" sz="2200" err="1">
                <a:cs typeface="Calibri"/>
              </a:rPr>
              <a:t>Lyskiggeri</a:t>
            </a:r>
            <a:endParaRPr lang="en-US" sz="2200">
              <a:cs typeface="Calibri"/>
            </a:endParaRPr>
          </a:p>
          <a:p>
            <a:r>
              <a:rPr lang="da-DK" sz="2200">
                <a:cs typeface="Calibri"/>
              </a:rPr>
              <a:t>Foretrukket synsfeltområde</a:t>
            </a:r>
            <a:endParaRPr lang="en-US" sz="2200">
              <a:cs typeface="Calibri"/>
            </a:endParaRPr>
          </a:p>
          <a:p>
            <a:r>
              <a:rPr lang="da-DK" sz="2200">
                <a:cs typeface="Calibri"/>
              </a:rPr>
              <a:t>Visuel nyhedsværdi</a:t>
            </a:r>
            <a:endParaRPr lang="en-US" sz="2200">
              <a:cs typeface="Calibri"/>
            </a:endParaRPr>
          </a:p>
          <a:p>
            <a:r>
              <a:rPr lang="da-DK" sz="2200">
                <a:cs typeface="Calibri"/>
              </a:rPr>
              <a:t>Atypiske visuelle reflekser</a:t>
            </a:r>
            <a:endParaRPr lang="en-US" sz="2200">
              <a:cs typeface="Calibri"/>
            </a:endParaRPr>
          </a:p>
          <a:p>
            <a:r>
              <a:rPr lang="da-DK" sz="2200">
                <a:cs typeface="Calibri"/>
              </a:rPr>
              <a:t>Afstandssyn</a:t>
            </a:r>
            <a:endParaRPr lang="en-US" sz="2200">
              <a:cs typeface="Calibri"/>
            </a:endParaRPr>
          </a:p>
          <a:p>
            <a:r>
              <a:rPr lang="da-DK" sz="2200">
                <a:cs typeface="Calibri"/>
              </a:rPr>
              <a:t>Problemer med at holde visuelt fokus, når der rækkes ud.</a:t>
            </a:r>
            <a:endParaRPr lang="da-DK"/>
          </a:p>
        </p:txBody>
      </p:sp>
      <p:sp>
        <p:nvSpPr>
          <p:cNvPr id="5" name="Pladsholder til tekst 4">
            <a:extLst>
              <a:ext uri="{FF2B5EF4-FFF2-40B4-BE49-F238E27FC236}">
                <a16:creationId xmlns:a16="http://schemas.microsoft.com/office/drawing/2014/main" id="{960963E1-5691-B314-834D-ED0DC46383E4}"/>
              </a:ext>
            </a:extLst>
          </p:cNvPr>
          <p:cNvSpPr>
            <a:spLocks noGrp="1"/>
          </p:cNvSpPr>
          <p:nvPr>
            <p:ph type="body" sz="quarter" idx="3"/>
          </p:nvPr>
        </p:nvSpPr>
        <p:spPr>
          <a:xfrm>
            <a:off x="6097859" y="984212"/>
            <a:ext cx="5257529" cy="470790"/>
          </a:xfrm>
        </p:spPr>
        <p:txBody>
          <a:bodyPr>
            <a:normAutofit/>
          </a:bodyPr>
          <a:lstStyle/>
          <a:p>
            <a:r>
              <a:rPr lang="da-DK">
                <a:latin typeface="Calibri Light"/>
                <a:cs typeface="Calibri Light"/>
              </a:rPr>
              <a:t>Gordon </a:t>
            </a:r>
            <a:r>
              <a:rPr lang="da-DK" err="1">
                <a:latin typeface="Calibri Light"/>
                <a:cs typeface="Calibri Light"/>
              </a:rPr>
              <a:t>Dutton</a:t>
            </a:r>
            <a:endParaRPr lang="da-DK" err="1">
              <a:cs typeface="Calibri" panose="020F0502020204030204"/>
            </a:endParaRPr>
          </a:p>
        </p:txBody>
      </p:sp>
      <p:sp>
        <p:nvSpPr>
          <p:cNvPr id="6" name="Pladsholder til indhold 5">
            <a:extLst>
              <a:ext uri="{FF2B5EF4-FFF2-40B4-BE49-F238E27FC236}">
                <a16:creationId xmlns:a16="http://schemas.microsoft.com/office/drawing/2014/main" id="{3D93E0A6-AF95-9F10-2900-45484689CBB6}"/>
              </a:ext>
            </a:extLst>
          </p:cNvPr>
          <p:cNvSpPr>
            <a:spLocks noGrp="1"/>
          </p:cNvSpPr>
          <p:nvPr>
            <p:ph sz="quarter" idx="4"/>
          </p:nvPr>
        </p:nvSpPr>
        <p:spPr>
          <a:xfrm>
            <a:off x="6097859" y="1529344"/>
            <a:ext cx="5257529" cy="4660319"/>
          </a:xfrm>
        </p:spPr>
        <p:txBody>
          <a:bodyPr vert="horz" lIns="91440" tIns="45720" rIns="91440" bIns="45720" rtlCol="0" anchor="t">
            <a:normAutofit/>
          </a:bodyPr>
          <a:lstStyle/>
          <a:p>
            <a:r>
              <a:rPr lang="da-DK" sz="2200">
                <a:cs typeface="Calibri"/>
              </a:rPr>
              <a:t>Synsfeltdefekter eller nedsat opmærksomhed til højre eller til venstre?</a:t>
            </a:r>
            <a:endParaRPr lang="en-US" sz="2200">
              <a:cs typeface="Calibri"/>
            </a:endParaRPr>
          </a:p>
          <a:p>
            <a:r>
              <a:rPr lang="da-DK" sz="2200">
                <a:cs typeface="Calibri"/>
              </a:rPr>
              <a:t>Se ting i bevægelse </a:t>
            </a:r>
            <a:endParaRPr lang="en-US" sz="2200">
              <a:cs typeface="Calibri"/>
            </a:endParaRPr>
          </a:p>
          <a:p>
            <a:r>
              <a:rPr lang="da-DK" sz="2200">
                <a:cs typeface="Calibri"/>
              </a:rPr>
              <a:t>Hvis synsindtrykket er sammensat </a:t>
            </a:r>
            <a:endParaRPr lang="en-US" sz="2200">
              <a:cs typeface="Calibri"/>
            </a:endParaRPr>
          </a:p>
          <a:p>
            <a:r>
              <a:rPr lang="da-DK" sz="2200">
                <a:cs typeface="Calibri"/>
              </a:rPr>
              <a:t>Hvis synet skal styre bevægelsen </a:t>
            </a:r>
            <a:endParaRPr lang="en-US" sz="2200">
              <a:cs typeface="Calibri"/>
            </a:endParaRPr>
          </a:p>
          <a:p>
            <a:r>
              <a:rPr lang="da-DK" sz="2200">
                <a:cs typeface="Calibri"/>
              </a:rPr>
              <a:t>Hvis der er problemer med synsmæssig uopmærksomhed </a:t>
            </a:r>
            <a:endParaRPr lang="da-DK" sz="2200"/>
          </a:p>
        </p:txBody>
      </p:sp>
      <p:pic>
        <p:nvPicPr>
          <p:cNvPr id="7" name="Pladsholder til indhold 6">
            <a:extLst>
              <a:ext uri="{FF2B5EF4-FFF2-40B4-BE49-F238E27FC236}">
                <a16:creationId xmlns:a16="http://schemas.microsoft.com/office/drawing/2014/main" id="{E3340298-4DAC-2082-4F68-397602527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26976" y="4296885"/>
            <a:ext cx="2523373" cy="1892778"/>
          </a:xfrm>
          <a:prstGeom prst="rect">
            <a:avLst/>
          </a:prstGeom>
        </p:spPr>
      </p:pic>
      <p:pic>
        <p:nvPicPr>
          <p:cNvPr id="8" name="Pladsholder til indhold 7">
            <a:extLst>
              <a:ext uri="{FF2B5EF4-FFF2-40B4-BE49-F238E27FC236}">
                <a16:creationId xmlns:a16="http://schemas.microsoft.com/office/drawing/2014/main" id="{D810C09B-0AF4-0482-8D96-C6E79A6533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8193288" y="4616388"/>
            <a:ext cx="2657475" cy="1992270"/>
          </a:xfrm>
          <a:prstGeom prst="rect">
            <a:avLst/>
          </a:prstGeom>
        </p:spPr>
      </p:pic>
      <p:pic>
        <p:nvPicPr>
          <p:cNvPr id="9" name="Billede 8" descr="Et billede, der indeholder tekst, indendørs&#10;&#10;Beskrivelsen er genereret automatisk">
            <a:extLst>
              <a:ext uri="{FF2B5EF4-FFF2-40B4-BE49-F238E27FC236}">
                <a16:creationId xmlns:a16="http://schemas.microsoft.com/office/drawing/2014/main" id="{219F7630-B044-11CE-C37F-DADE53282F17}"/>
              </a:ext>
            </a:extLst>
          </p:cNvPr>
          <p:cNvPicPr>
            <a:picLocks noChangeAspect="1"/>
          </p:cNvPicPr>
          <p:nvPr/>
        </p:nvPicPr>
        <p:blipFill>
          <a:blip r:embed="rId4"/>
          <a:stretch>
            <a:fillRect/>
          </a:stretch>
        </p:blipFill>
        <p:spPr>
          <a:xfrm>
            <a:off x="4616302" y="2596116"/>
            <a:ext cx="956931" cy="1267048"/>
          </a:xfrm>
          <a:prstGeom prst="rect">
            <a:avLst/>
          </a:prstGeom>
        </p:spPr>
      </p:pic>
      <p:pic>
        <p:nvPicPr>
          <p:cNvPr id="10" name="Billede 9" descr="Et billede, der indeholder tegneserie, Animeret tegnefilm, legetøj, halloween&#10;&#10;Beskrivelsen er genereret automatisk">
            <a:extLst>
              <a:ext uri="{FF2B5EF4-FFF2-40B4-BE49-F238E27FC236}">
                <a16:creationId xmlns:a16="http://schemas.microsoft.com/office/drawing/2014/main" id="{3C1469BC-F1CC-1C95-4C07-2A2DA180202F}"/>
              </a:ext>
            </a:extLst>
          </p:cNvPr>
          <p:cNvPicPr>
            <a:picLocks noChangeAspect="1"/>
          </p:cNvPicPr>
          <p:nvPr/>
        </p:nvPicPr>
        <p:blipFill>
          <a:blip r:embed="rId5"/>
          <a:stretch>
            <a:fillRect/>
          </a:stretch>
        </p:blipFill>
        <p:spPr>
          <a:xfrm>
            <a:off x="2858320" y="1665767"/>
            <a:ext cx="1221104" cy="930350"/>
          </a:xfrm>
          <a:prstGeom prst="rect">
            <a:avLst/>
          </a:prstGeom>
        </p:spPr>
      </p:pic>
    </p:spTree>
    <p:extLst>
      <p:ext uri="{BB962C8B-B14F-4D97-AF65-F5344CB8AC3E}">
        <p14:creationId xmlns:p14="http://schemas.microsoft.com/office/powerpoint/2010/main" val="53910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89AC50-6616-88F9-3419-ACD2C6301D61}"/>
              </a:ext>
            </a:extLst>
          </p:cNvPr>
          <p:cNvSpPr>
            <a:spLocks noGrp="1"/>
          </p:cNvSpPr>
          <p:nvPr>
            <p:ph type="title"/>
          </p:nvPr>
        </p:nvSpPr>
        <p:spPr>
          <a:xfrm>
            <a:off x="838200" y="365125"/>
            <a:ext cx="10515600" cy="1325563"/>
          </a:xfrm>
        </p:spPr>
        <p:txBody>
          <a:bodyPr>
            <a:normAutofit/>
          </a:bodyPr>
          <a:lstStyle/>
          <a:p>
            <a:r>
              <a:rPr lang="da-DK" sz="5400">
                <a:cs typeface="Calibri Light"/>
              </a:rPr>
              <a:t>Test TVPS-4 </a:t>
            </a:r>
            <a:endParaRPr lang="da-DK" sz="5400"/>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adsholder til indhold 6">
            <a:extLst>
              <a:ext uri="{FF2B5EF4-FFF2-40B4-BE49-F238E27FC236}">
                <a16:creationId xmlns:a16="http://schemas.microsoft.com/office/drawing/2014/main" id="{ED31B741-B53F-A28D-94E8-E96B27C504F4}"/>
              </a:ext>
            </a:extLst>
          </p:cNvPr>
          <p:cNvSpPr>
            <a:spLocks noGrp="1"/>
          </p:cNvSpPr>
          <p:nvPr>
            <p:ph idx="1"/>
          </p:nvPr>
        </p:nvSpPr>
        <p:spPr>
          <a:xfrm>
            <a:off x="607828" y="1787617"/>
            <a:ext cx="10737112" cy="4393727"/>
          </a:xfrm>
        </p:spPr>
        <p:txBody>
          <a:bodyPr vert="horz" lIns="91440" tIns="45720" rIns="91440" bIns="45720" rtlCol="0" anchor="t">
            <a:normAutofit fontScale="85000" lnSpcReduction="20000"/>
          </a:bodyPr>
          <a:lstStyle/>
          <a:p>
            <a:r>
              <a:rPr lang="da-DK" sz="2200" dirty="0">
                <a:ea typeface="+mn-lt"/>
                <a:cs typeface="+mn-lt"/>
              </a:rPr>
              <a:t>Visuel diskrimination   (opdage forskellige og ligheder)                                                    </a:t>
            </a:r>
          </a:p>
          <a:p>
            <a:endParaRPr lang="da-DK" sz="2200" dirty="0">
              <a:ea typeface="+mn-lt"/>
              <a:cs typeface="+mn-lt"/>
            </a:endParaRPr>
          </a:p>
          <a:p>
            <a:r>
              <a:rPr lang="da-DK" sz="2200" dirty="0">
                <a:ea typeface="+mn-lt"/>
                <a:cs typeface="+mn-lt"/>
              </a:rPr>
              <a:t>Visual Hukommelse (huske visuelle detaljer)</a:t>
            </a:r>
            <a:endParaRPr lang="da-DK" sz="2200" dirty="0">
              <a:ea typeface="Calibri"/>
              <a:cs typeface="Calibri"/>
            </a:endParaRPr>
          </a:p>
          <a:p>
            <a:endParaRPr lang="da-DK" sz="2200" dirty="0">
              <a:ea typeface="+mn-lt"/>
              <a:cs typeface="+mn-lt"/>
            </a:endParaRPr>
          </a:p>
          <a:p>
            <a:r>
              <a:rPr lang="da-DK" sz="2200" dirty="0">
                <a:ea typeface="+mn-lt"/>
                <a:cs typeface="+mn-lt"/>
              </a:rPr>
              <a:t>rumlige relationer (objekter i rummet, hvordan de er placeret  )</a:t>
            </a:r>
            <a:endParaRPr lang="da-DK" sz="2200" dirty="0">
              <a:ea typeface="Calibri"/>
              <a:cs typeface="Calibri"/>
            </a:endParaRPr>
          </a:p>
          <a:p>
            <a:endParaRPr lang="da-DK" sz="2200" dirty="0">
              <a:ea typeface="+mn-lt"/>
              <a:cs typeface="+mn-lt"/>
            </a:endParaRPr>
          </a:p>
          <a:p>
            <a:r>
              <a:rPr lang="da-DK" sz="2200" dirty="0">
                <a:ea typeface="+mn-lt"/>
                <a:cs typeface="+mn-lt"/>
              </a:rPr>
              <a:t>Samme figur (genkende former, kan være større, retningsskift)</a:t>
            </a:r>
            <a:endParaRPr lang="da-DK" sz="2200" dirty="0">
              <a:ea typeface="Calibri"/>
              <a:cs typeface="Calibri"/>
            </a:endParaRPr>
          </a:p>
          <a:p>
            <a:endParaRPr lang="da-DK" sz="2200" dirty="0">
              <a:ea typeface="+mn-lt"/>
              <a:cs typeface="+mn-lt"/>
            </a:endParaRPr>
          </a:p>
          <a:p>
            <a:r>
              <a:rPr lang="da-DK" sz="2200" dirty="0">
                <a:ea typeface="+mn-lt"/>
                <a:cs typeface="+mn-lt"/>
              </a:rPr>
              <a:t>Sekventiel hukommelse, fotografisk hukommelse (Genkende rækkefølge )</a:t>
            </a:r>
            <a:endParaRPr lang="da-DK" sz="2200" dirty="0">
              <a:ea typeface="Calibri"/>
              <a:cs typeface="Calibri"/>
            </a:endParaRPr>
          </a:p>
          <a:p>
            <a:endParaRPr lang="da-DK" sz="2200" dirty="0">
              <a:cs typeface="Calibri"/>
            </a:endParaRPr>
          </a:p>
          <a:p>
            <a:r>
              <a:rPr lang="da-DK" sz="2200" dirty="0">
                <a:cs typeface="Calibri"/>
              </a:rPr>
              <a:t>Figur-grund (finde skjult figur)</a:t>
            </a:r>
            <a:endParaRPr lang="da-DK" sz="2200" dirty="0">
              <a:ea typeface="Calibri"/>
              <a:cs typeface="Calibri"/>
            </a:endParaRPr>
          </a:p>
          <a:p>
            <a:endParaRPr lang="da-DK" sz="2200" dirty="0">
              <a:ea typeface="+mn-lt"/>
              <a:cs typeface="+mn-lt"/>
            </a:endParaRPr>
          </a:p>
          <a:p>
            <a:r>
              <a:rPr lang="da-DK" sz="2200" dirty="0">
                <a:ea typeface="+mn-lt"/>
                <a:cs typeface="+mn-lt"/>
              </a:rPr>
              <a:t>Visuel lukning (evnen til at genkende hele figur)</a:t>
            </a:r>
            <a:endParaRPr lang="da-DK" sz="2200" dirty="0">
              <a:ea typeface="Calibri"/>
              <a:cs typeface="Calibri"/>
            </a:endParaRPr>
          </a:p>
          <a:p>
            <a:endParaRPr lang="da-DK" sz="2200" dirty="0">
              <a:cs typeface="Calibri"/>
            </a:endParaRPr>
          </a:p>
        </p:txBody>
      </p:sp>
      <p:pic>
        <p:nvPicPr>
          <p:cNvPr id="3" name="Billede 2" descr="Et billede, der indeholder tekst, gadget, elektronik, drev&#10;&#10;Beskrivelsen er genereret automatisk">
            <a:extLst>
              <a:ext uri="{FF2B5EF4-FFF2-40B4-BE49-F238E27FC236}">
                <a16:creationId xmlns:a16="http://schemas.microsoft.com/office/drawing/2014/main" id="{439C0356-49A9-5C4D-89FD-9AD0973441EC}"/>
              </a:ext>
            </a:extLst>
          </p:cNvPr>
          <p:cNvPicPr>
            <a:picLocks noChangeAspect="1"/>
          </p:cNvPicPr>
          <p:nvPr/>
        </p:nvPicPr>
        <p:blipFill>
          <a:blip r:embed="rId2"/>
          <a:stretch>
            <a:fillRect/>
          </a:stretch>
        </p:blipFill>
        <p:spPr>
          <a:xfrm>
            <a:off x="9635756" y="2043996"/>
            <a:ext cx="1701210" cy="1320211"/>
          </a:xfrm>
          <a:prstGeom prst="rect">
            <a:avLst/>
          </a:prstGeom>
        </p:spPr>
      </p:pic>
      <p:pic>
        <p:nvPicPr>
          <p:cNvPr id="4" name="Billede 3" descr="Et billede, der indeholder tekst, skitse, notesbog/bærbar computer, bog&#10;&#10;Beskrivelsen er genereret automatisk">
            <a:extLst>
              <a:ext uri="{FF2B5EF4-FFF2-40B4-BE49-F238E27FC236}">
                <a16:creationId xmlns:a16="http://schemas.microsoft.com/office/drawing/2014/main" id="{7A452388-AF6F-BCEB-620A-44A412D700F4}"/>
              </a:ext>
            </a:extLst>
          </p:cNvPr>
          <p:cNvPicPr>
            <a:picLocks noChangeAspect="1"/>
          </p:cNvPicPr>
          <p:nvPr/>
        </p:nvPicPr>
        <p:blipFill>
          <a:blip r:embed="rId3"/>
          <a:stretch>
            <a:fillRect/>
          </a:stretch>
        </p:blipFill>
        <p:spPr>
          <a:xfrm>
            <a:off x="8549794" y="4398389"/>
            <a:ext cx="2179675" cy="1639187"/>
          </a:xfrm>
          <a:prstGeom prst="rect">
            <a:avLst/>
          </a:prstGeom>
        </p:spPr>
      </p:pic>
    </p:spTree>
    <p:extLst>
      <p:ext uri="{BB962C8B-B14F-4D97-AF65-F5344CB8AC3E}">
        <p14:creationId xmlns:p14="http://schemas.microsoft.com/office/powerpoint/2010/main" val="384417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6AD0C-8684-4E4F-8067-C0541A556103}"/>
              </a:ext>
            </a:extLst>
          </p:cNvPr>
          <p:cNvSpPr>
            <a:spLocks noGrp="1"/>
          </p:cNvSpPr>
          <p:nvPr>
            <p:ph type="title"/>
          </p:nvPr>
        </p:nvSpPr>
        <p:spPr>
          <a:xfrm>
            <a:off x="838200" y="365125"/>
            <a:ext cx="10515600" cy="1325563"/>
          </a:xfrm>
        </p:spPr>
        <p:txBody>
          <a:bodyPr>
            <a:normAutofit/>
          </a:bodyPr>
          <a:lstStyle/>
          <a:p>
            <a:r>
              <a:rPr lang="da-DK" sz="5400"/>
              <a:t>CVI-adfærd </a:t>
            </a:r>
          </a:p>
        </p:txBody>
      </p:sp>
      <p:sp>
        <p:nvSpPr>
          <p:cNvPr id="4" name="Pladsholder til sidefod 3">
            <a:extLst>
              <a:ext uri="{FF2B5EF4-FFF2-40B4-BE49-F238E27FC236}">
                <a16:creationId xmlns:a16="http://schemas.microsoft.com/office/drawing/2014/main" id="{2C215629-6A26-055D-FAE2-92E76F86A24F}"/>
              </a:ext>
            </a:extLst>
          </p:cNvPr>
          <p:cNvSpPr>
            <a:spLocks noGrp="1"/>
          </p:cNvSpPr>
          <p:nvPr>
            <p:ph type="ftr" sz="quarter" idx="11"/>
          </p:nvPr>
        </p:nvSpPr>
        <p:spPr>
          <a:xfrm>
            <a:off x="4038600" y="6356350"/>
            <a:ext cx="4114800" cy="365125"/>
          </a:xfrm>
        </p:spPr>
        <p:txBody>
          <a:bodyPr>
            <a:normAutofit/>
          </a:bodyPr>
          <a:lstStyle/>
          <a:p>
            <a:pPr>
              <a:spcAft>
                <a:spcPts val="600"/>
              </a:spcAft>
            </a:pPr>
            <a:r>
              <a:rPr lang="nb-NO"/>
              <a:t>Synskonsulent  Jette Østergaard, CSA Aarhus </a:t>
            </a:r>
            <a:endParaRPr lang="da-DK"/>
          </a:p>
        </p:txBody>
      </p:sp>
      <p:sp>
        <p:nvSpPr>
          <p:cNvPr id="5" name="Pladsholder til slidenummer 4">
            <a:extLst>
              <a:ext uri="{FF2B5EF4-FFF2-40B4-BE49-F238E27FC236}">
                <a16:creationId xmlns:a16="http://schemas.microsoft.com/office/drawing/2014/main" id="{9D212CC5-40B0-2D66-ADBE-5F3755FCD7C2}"/>
              </a:ext>
            </a:extLst>
          </p:cNvPr>
          <p:cNvSpPr>
            <a:spLocks noGrp="1"/>
          </p:cNvSpPr>
          <p:nvPr>
            <p:ph type="sldNum" sz="quarter" idx="12"/>
          </p:nvPr>
        </p:nvSpPr>
        <p:spPr>
          <a:xfrm>
            <a:off x="8610600" y="6356350"/>
            <a:ext cx="2743200" cy="365125"/>
          </a:xfrm>
        </p:spPr>
        <p:txBody>
          <a:bodyPr>
            <a:normAutofit/>
          </a:bodyPr>
          <a:lstStyle/>
          <a:p>
            <a:pPr>
              <a:spcAft>
                <a:spcPts val="600"/>
              </a:spcAft>
            </a:pPr>
            <a:fld id="{5C9BE111-2A07-4950-8BF4-FEF80807839F}" type="slidenum">
              <a:rPr lang="da-DK" smtClean="0"/>
              <a:pPr>
                <a:spcAft>
                  <a:spcPts val="600"/>
                </a:spcAft>
              </a:pPr>
              <a:t>6</a:t>
            </a:fld>
            <a:endParaRPr lang="da-DK"/>
          </a:p>
        </p:txBody>
      </p:sp>
      <p:graphicFrame>
        <p:nvGraphicFramePr>
          <p:cNvPr id="7" name="Pladsholder til indhold 2">
            <a:extLst>
              <a:ext uri="{FF2B5EF4-FFF2-40B4-BE49-F238E27FC236}">
                <a16:creationId xmlns:a16="http://schemas.microsoft.com/office/drawing/2014/main" id="{B61DE45F-DDB1-4209-99D1-444033015D52}"/>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40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8D2C6-ADDE-481E-979F-28698B4B7D93}"/>
              </a:ext>
            </a:extLst>
          </p:cNvPr>
          <p:cNvSpPr>
            <a:spLocks noGrp="1"/>
          </p:cNvSpPr>
          <p:nvPr>
            <p:ph type="title"/>
          </p:nvPr>
        </p:nvSpPr>
        <p:spPr>
          <a:xfrm>
            <a:off x="838200" y="365125"/>
            <a:ext cx="10515600" cy="1325563"/>
          </a:xfrm>
        </p:spPr>
        <p:txBody>
          <a:bodyPr>
            <a:normAutofit/>
          </a:bodyPr>
          <a:lstStyle/>
          <a:p>
            <a:r>
              <a:rPr lang="da-DK" sz="5400"/>
              <a:t>CVI-Obs   </a:t>
            </a:r>
          </a:p>
        </p:txBody>
      </p:sp>
      <p:sp>
        <p:nvSpPr>
          <p:cNvPr id="4" name="Pladsholder til sidefod 3">
            <a:extLst>
              <a:ext uri="{FF2B5EF4-FFF2-40B4-BE49-F238E27FC236}">
                <a16:creationId xmlns:a16="http://schemas.microsoft.com/office/drawing/2014/main" id="{82CA9805-168B-23A7-9D81-0FAF4E9ED595}"/>
              </a:ext>
            </a:extLst>
          </p:cNvPr>
          <p:cNvSpPr>
            <a:spLocks noGrp="1"/>
          </p:cNvSpPr>
          <p:nvPr>
            <p:ph type="ftr" sz="quarter" idx="11"/>
          </p:nvPr>
        </p:nvSpPr>
        <p:spPr>
          <a:xfrm>
            <a:off x="4038600" y="6356350"/>
            <a:ext cx="4114800" cy="365125"/>
          </a:xfrm>
        </p:spPr>
        <p:txBody>
          <a:bodyPr>
            <a:normAutofit/>
          </a:bodyPr>
          <a:lstStyle/>
          <a:p>
            <a:pPr>
              <a:spcAft>
                <a:spcPts val="600"/>
              </a:spcAft>
            </a:pPr>
            <a:r>
              <a:rPr lang="nb-NO"/>
              <a:t>Synskonsulent  Jette Østergaard, CSA Aarhus </a:t>
            </a:r>
            <a:endParaRPr lang="da-DK"/>
          </a:p>
        </p:txBody>
      </p:sp>
      <p:sp>
        <p:nvSpPr>
          <p:cNvPr id="5" name="Pladsholder til slidenummer 4">
            <a:extLst>
              <a:ext uri="{FF2B5EF4-FFF2-40B4-BE49-F238E27FC236}">
                <a16:creationId xmlns:a16="http://schemas.microsoft.com/office/drawing/2014/main" id="{AE67BF3D-0DB0-577B-204C-EA0130FEB658}"/>
              </a:ext>
            </a:extLst>
          </p:cNvPr>
          <p:cNvSpPr>
            <a:spLocks noGrp="1"/>
          </p:cNvSpPr>
          <p:nvPr>
            <p:ph type="sldNum" sz="quarter" idx="12"/>
          </p:nvPr>
        </p:nvSpPr>
        <p:spPr>
          <a:xfrm>
            <a:off x="8610600" y="6356350"/>
            <a:ext cx="2743200" cy="365125"/>
          </a:xfrm>
        </p:spPr>
        <p:txBody>
          <a:bodyPr>
            <a:normAutofit/>
          </a:bodyPr>
          <a:lstStyle/>
          <a:p>
            <a:pPr>
              <a:spcAft>
                <a:spcPts val="600"/>
              </a:spcAft>
            </a:pPr>
            <a:fld id="{5C9BE111-2A07-4950-8BF4-FEF80807839F}" type="slidenum">
              <a:rPr lang="da-DK" smtClean="0"/>
              <a:pPr>
                <a:spcAft>
                  <a:spcPts val="600"/>
                </a:spcAft>
              </a:pPr>
              <a:t>7</a:t>
            </a:fld>
            <a:endParaRPr lang="da-DK"/>
          </a:p>
        </p:txBody>
      </p:sp>
      <p:graphicFrame>
        <p:nvGraphicFramePr>
          <p:cNvPr id="14" name="Pladsholder til indhold 2">
            <a:extLst>
              <a:ext uri="{FF2B5EF4-FFF2-40B4-BE49-F238E27FC236}">
                <a16:creationId xmlns:a16="http://schemas.microsoft.com/office/drawing/2014/main" id="{F0BEDEA5-0A02-4940-939A-5AFDB03CAF5C}"/>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20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BDB434-4263-BED4-5238-FE2BCD82550F}"/>
              </a:ext>
            </a:extLst>
          </p:cNvPr>
          <p:cNvSpPr>
            <a:spLocks noGrp="1"/>
          </p:cNvSpPr>
          <p:nvPr>
            <p:ph type="title"/>
          </p:nvPr>
        </p:nvSpPr>
        <p:spPr>
          <a:xfrm>
            <a:off x="838200" y="365125"/>
            <a:ext cx="10515600" cy="1325563"/>
          </a:xfrm>
        </p:spPr>
        <p:txBody>
          <a:bodyPr>
            <a:normAutofit/>
          </a:bodyPr>
          <a:lstStyle/>
          <a:p>
            <a:r>
              <a:rPr lang="da-DK" sz="5400">
                <a:cs typeface="Calibri Light"/>
              </a:rPr>
              <a:t>Cvi – video … Gordon Dutton</a:t>
            </a:r>
            <a:endParaRPr lang="da-DK"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D27A04AE-46DA-71F9-AD26-C0DD96ABF24A}"/>
              </a:ext>
            </a:extLst>
          </p:cNvPr>
          <p:cNvSpPr>
            <a:spLocks noGrp="1"/>
          </p:cNvSpPr>
          <p:nvPr>
            <p:ph idx="1"/>
          </p:nvPr>
        </p:nvSpPr>
        <p:spPr>
          <a:xfrm>
            <a:off x="838200" y="1929384"/>
            <a:ext cx="10515600" cy="4251960"/>
          </a:xfrm>
        </p:spPr>
        <p:txBody>
          <a:bodyPr vert="horz" lIns="91440" tIns="45720" rIns="91440" bIns="45720" rtlCol="0">
            <a:normAutofit/>
          </a:bodyPr>
          <a:lstStyle/>
          <a:p>
            <a:r>
              <a:rPr lang="da-DK" sz="2200">
                <a:latin typeface="Montserrat"/>
              </a:rPr>
              <a:t>Det er en video om CVI og sensorisk påvirkning, der pædagogisk forklarer, hvad der sker ved sensorisk overbelastning. </a:t>
            </a:r>
            <a:endParaRPr lang="da-DK" sz="2200">
              <a:cs typeface="Calibri" panose="020F0502020204030204"/>
            </a:endParaRPr>
          </a:p>
          <a:p>
            <a:r>
              <a:rPr lang="en-US" sz="2200">
                <a:latin typeface="Montserrat"/>
                <a:hlinkClick r:id="rId2"/>
              </a:rPr>
              <a:t>https://vimeo.com/923502001</a:t>
            </a:r>
            <a:endParaRPr lang="da-DK" sz="2200"/>
          </a:p>
          <a:p>
            <a:endParaRPr lang="da-DK" sz="2200">
              <a:cs typeface="Calibri"/>
            </a:endParaRPr>
          </a:p>
        </p:txBody>
      </p:sp>
    </p:spTree>
    <p:extLst>
      <p:ext uri="{BB962C8B-B14F-4D97-AF65-F5344CB8AC3E}">
        <p14:creationId xmlns:p14="http://schemas.microsoft.com/office/powerpoint/2010/main" val="32720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E22F75-FC17-314C-6CED-5BB2E0A0DBC8}"/>
              </a:ext>
            </a:extLst>
          </p:cNvPr>
          <p:cNvSpPr>
            <a:spLocks noGrp="1"/>
          </p:cNvSpPr>
          <p:nvPr>
            <p:ph type="title"/>
          </p:nvPr>
        </p:nvSpPr>
        <p:spPr>
          <a:xfrm>
            <a:off x="841248" y="548640"/>
            <a:ext cx="3600860" cy="5431536"/>
          </a:xfrm>
        </p:spPr>
        <p:txBody>
          <a:bodyPr>
            <a:normAutofit/>
          </a:bodyPr>
          <a:lstStyle/>
          <a:p>
            <a:r>
              <a:rPr lang="da-DK" sz="5400"/>
              <a:t>Videoklip med cvi – </a:t>
            </a:r>
            <a:endParaRPr lang="da-DK" sz="5400">
              <a:cs typeface="Calibri Ligh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5053B22D-2A13-C68B-DDC6-70FA779EA579}"/>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200">
                <a:ea typeface="+mn-lt"/>
                <a:cs typeface="+mn-lt"/>
                <a:hlinkClick r:id="rId2"/>
              </a:rPr>
              <a:t>What is CVI? The story of Christy, Floris and Bertine (English virsion) (youtube.com)</a:t>
            </a:r>
            <a:endParaRPr lang="da-DK" sz="2200">
              <a:cs typeface="Calibri" panose="020F0502020204030204"/>
            </a:endParaRPr>
          </a:p>
          <a:p>
            <a:endParaRPr lang="da-DK" sz="2200">
              <a:cs typeface="Calibri" panose="020F0502020204030204"/>
            </a:endParaRPr>
          </a:p>
        </p:txBody>
      </p:sp>
    </p:spTree>
    <p:extLst>
      <p:ext uri="{BB962C8B-B14F-4D97-AF65-F5344CB8AC3E}">
        <p14:creationId xmlns:p14="http://schemas.microsoft.com/office/powerpoint/2010/main" val="41318682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339B3FC3F6FDF48B290849B44634643" ma:contentTypeVersion="18" ma:contentTypeDescription="Opret et nyt dokument." ma:contentTypeScope="" ma:versionID="abcb99fbfc72746bd689b51d87d8eb53">
  <xsd:schema xmlns:xsd="http://www.w3.org/2001/XMLSchema" xmlns:xs="http://www.w3.org/2001/XMLSchema" xmlns:p="http://schemas.microsoft.com/office/2006/metadata/properties" xmlns:ns2="467eaf99-71e5-4236-936b-5e385c4b13aa" xmlns:ns3="7e2f16e8-565f-4617-9738-a832f18150dc" targetNamespace="http://schemas.microsoft.com/office/2006/metadata/properties" ma:root="true" ma:fieldsID="546e95eabddd96a233e16677ed1d6a9d" ns2:_="" ns3:_="">
    <xsd:import namespace="467eaf99-71e5-4236-936b-5e385c4b13aa"/>
    <xsd:import namespace="7e2f16e8-565f-4617-9738-a832f18150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7eaf99-71e5-4236-936b-5e385c4b1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2f16e8-565f-4617-9738-a832f18150dc"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7eaf99-71e5-4236-936b-5e385c4b13aa">
      <Terms xmlns="http://schemas.microsoft.com/office/infopath/2007/PartnerControls"/>
    </lcf76f155ced4ddcb4097134ff3c332f>
    <eDoc xmlns="467eaf99-71e5-4236-936b-5e385c4b13aa" xsi:nil="true"/>
  </documentManagement>
</p:properties>
</file>

<file path=customXml/itemProps1.xml><?xml version="1.0" encoding="utf-8"?>
<ds:datastoreItem xmlns:ds="http://schemas.openxmlformats.org/officeDocument/2006/customXml" ds:itemID="{144D750E-0394-49C7-8CFE-4A19A5829217}"/>
</file>

<file path=customXml/itemProps2.xml><?xml version="1.0" encoding="utf-8"?>
<ds:datastoreItem xmlns:ds="http://schemas.openxmlformats.org/officeDocument/2006/customXml" ds:itemID="{9AA32500-43B2-46D2-A5F8-980CA75357C7}">
  <ds:schemaRefs>
    <ds:schemaRef ds:uri="http://schemas.microsoft.com/sharepoint/v3/contenttype/forms"/>
  </ds:schemaRefs>
</ds:datastoreItem>
</file>

<file path=customXml/itemProps3.xml><?xml version="1.0" encoding="utf-8"?>
<ds:datastoreItem xmlns:ds="http://schemas.openxmlformats.org/officeDocument/2006/customXml" ds:itemID="{0AD3C936-81D4-4C71-A781-9DEEF1BAF61A}">
  <ds:schemaRefs>
    <ds:schemaRef ds:uri="4302f46b-67ed-4719-89e3-910f5df41b51"/>
    <ds:schemaRef ds:uri="ce7eb70e-ce64-458a-9aec-1c147ecc91f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1425</Words>
  <Application>Microsoft Office PowerPoint</Application>
  <PresentationFormat>Widescreen</PresentationFormat>
  <Paragraphs>207</Paragraphs>
  <Slides>22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22</vt:i4>
      </vt:variant>
    </vt:vector>
  </HeadingPairs>
  <TitlesOfParts>
    <vt:vector size="29" baseType="lpstr">
      <vt:lpstr>Arial</vt:lpstr>
      <vt:lpstr>Calibri</vt:lpstr>
      <vt:lpstr>Calibri Light</vt:lpstr>
      <vt:lpstr>Montserrat</vt:lpstr>
      <vt:lpstr>Roboto</vt:lpstr>
      <vt:lpstr>Wingdings</vt:lpstr>
      <vt:lpstr>Office-tema</vt:lpstr>
      <vt:lpstr>Dagens program </vt:lpstr>
      <vt:lpstr>CVI’ens mange ansigter </vt:lpstr>
      <vt:lpstr>Måder at teste og beskrive CVI</vt:lpstr>
      <vt:lpstr>PowerPoint-præsentation</vt:lpstr>
      <vt:lpstr>Test TVPS-4 </vt:lpstr>
      <vt:lpstr>CVI-adfærd </vt:lpstr>
      <vt:lpstr>CVI-Obs   </vt:lpstr>
      <vt:lpstr>Cvi – video … Gordon Dutton</vt:lpstr>
      <vt:lpstr>Videoklip med cvi – </vt:lpstr>
      <vt:lpstr>Pia er 18 år  Født i uge 28+4 Vægt 1140 Ser 1,0</vt:lpstr>
      <vt:lpstr>Hvordan er vi opmærksomme på CVI, når vi møder nye </vt:lpstr>
      <vt:lpstr>PowerPoint-præsentation</vt:lpstr>
      <vt:lpstr>Hvordan målretter vi vores udredning og indsats? </vt:lpstr>
      <vt:lpstr>Hvordan målretter vi vores udredning og indsats? </vt:lpstr>
      <vt:lpstr>Tegn på synsnedsættelse </vt:lpstr>
      <vt:lpstr>Tegn på synsnedsættelse</vt:lpstr>
      <vt:lpstr>Hvordan målretter vi vores udredning og indsats?</vt:lpstr>
      <vt:lpstr>Martin – 33 år Exotropi og exoftalmus myopi vod: 0,2 Vos: 0,3 </vt:lpstr>
      <vt:lpstr>1-3-mange </vt:lpstr>
      <vt:lpstr>Hvordan sikrer vi, at indsatsen implementeres?</vt:lpstr>
      <vt:lpstr>Hvad gør vi for at sikre, at tidligere indsatser overleveres og at eksisterende viden anvendes?</vt:lpstr>
      <vt:lpstr>Opsamling og afrunding Tak for i dag  </vt:lpstr>
    </vt:vector>
  </TitlesOfParts>
  <Company>Aarhus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HUSK LIGE SYNET</dc:title>
  <dc:creator>Karin Gøbel Davies</dc:creator>
  <cp:lastModifiedBy>Karin Gøbel Davies</cp:lastModifiedBy>
  <cp:revision>77</cp:revision>
  <dcterms:created xsi:type="dcterms:W3CDTF">2023-11-20T09:31:19Z</dcterms:created>
  <dcterms:modified xsi:type="dcterms:W3CDTF">2024-11-28T07:28:38Z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0x010100A339B3FC3F6FDF48B290849B44634643</vt:lpwstr>
  </property>
  <property fmtid="{D5CDD505-2E9C-101B-9397-08002B2CF9AE}" pid="3" name="MediaServiceImageTags">
    <vt:lpwstr/>
  </property>
</Properties>
</file>